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687838" y="124450"/>
            <a:ext cx="6505448" cy="70788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Nursery Summer 1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0" y="240697"/>
            <a:ext cx="4395596" cy="3373359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4395596"/>
                      <a:gd name="connsiteY0" fmla="*/ 0 h 3373359"/>
                      <a:gd name="connsiteX1" fmla="*/ 820511 w 4395596"/>
                      <a:gd name="connsiteY1" fmla="*/ 0 h 3373359"/>
                      <a:gd name="connsiteX2" fmla="*/ 1641022 w 4395596"/>
                      <a:gd name="connsiteY2" fmla="*/ 0 h 3373359"/>
                      <a:gd name="connsiteX3" fmla="*/ 2329666 w 4395596"/>
                      <a:gd name="connsiteY3" fmla="*/ 0 h 3373359"/>
                      <a:gd name="connsiteX4" fmla="*/ 3106220 w 4395596"/>
                      <a:gd name="connsiteY4" fmla="*/ 0 h 3373359"/>
                      <a:gd name="connsiteX5" fmla="*/ 4395596 w 4395596"/>
                      <a:gd name="connsiteY5" fmla="*/ 0 h 3373359"/>
                      <a:gd name="connsiteX6" fmla="*/ 4395596 w 4395596"/>
                      <a:gd name="connsiteY6" fmla="*/ 528492 h 3373359"/>
                      <a:gd name="connsiteX7" fmla="*/ 4395596 w 4395596"/>
                      <a:gd name="connsiteY7" fmla="*/ 1056985 h 3373359"/>
                      <a:gd name="connsiteX8" fmla="*/ 4395596 w 4395596"/>
                      <a:gd name="connsiteY8" fmla="*/ 1585478 h 3373359"/>
                      <a:gd name="connsiteX9" fmla="*/ 4395596 w 4395596"/>
                      <a:gd name="connsiteY9" fmla="*/ 2080237 h 3373359"/>
                      <a:gd name="connsiteX10" fmla="*/ 4395596 w 4395596"/>
                      <a:gd name="connsiteY10" fmla="*/ 2709931 h 3373359"/>
                      <a:gd name="connsiteX11" fmla="*/ 4395596 w 4395596"/>
                      <a:gd name="connsiteY11" fmla="*/ 3373359 h 3373359"/>
                      <a:gd name="connsiteX12" fmla="*/ 3575084 w 4395596"/>
                      <a:gd name="connsiteY12" fmla="*/ 3373359 h 3373359"/>
                      <a:gd name="connsiteX13" fmla="*/ 2930397 w 4395596"/>
                      <a:gd name="connsiteY13" fmla="*/ 3373359 h 3373359"/>
                      <a:gd name="connsiteX14" fmla="*/ 2329666 w 4395596"/>
                      <a:gd name="connsiteY14" fmla="*/ 3373359 h 3373359"/>
                      <a:gd name="connsiteX15" fmla="*/ 1684978 w 4395596"/>
                      <a:gd name="connsiteY15" fmla="*/ 3373359 h 3373359"/>
                      <a:gd name="connsiteX16" fmla="*/ 864467 w 4395596"/>
                      <a:gd name="connsiteY16" fmla="*/ 3373359 h 3373359"/>
                      <a:gd name="connsiteX17" fmla="*/ 0 w 4395596"/>
                      <a:gd name="connsiteY17" fmla="*/ 3373359 h 3373359"/>
                      <a:gd name="connsiteX18" fmla="*/ 0 w 4395596"/>
                      <a:gd name="connsiteY18" fmla="*/ 2912333 h 3373359"/>
                      <a:gd name="connsiteX19" fmla="*/ 0 w 4395596"/>
                      <a:gd name="connsiteY19" fmla="*/ 2282640 h 3373359"/>
                      <a:gd name="connsiteX20" fmla="*/ 0 w 4395596"/>
                      <a:gd name="connsiteY20" fmla="*/ 1787880 h 3373359"/>
                      <a:gd name="connsiteX21" fmla="*/ 0 w 4395596"/>
                      <a:gd name="connsiteY21" fmla="*/ 1326854 h 3373359"/>
                      <a:gd name="connsiteX22" fmla="*/ 0 w 4395596"/>
                      <a:gd name="connsiteY22" fmla="*/ 730894 h 3373359"/>
                      <a:gd name="connsiteX23" fmla="*/ 0 w 4395596"/>
                      <a:gd name="connsiteY23" fmla="*/ 0 h 3373359"/>
                      <a:gd name="connsiteX0" fmla="*/ 0 w 4395596"/>
                      <a:gd name="connsiteY0" fmla="*/ 0 h 3373359"/>
                      <a:gd name="connsiteX1" fmla="*/ 820511 w 4395596"/>
                      <a:gd name="connsiteY1" fmla="*/ 0 h 3373359"/>
                      <a:gd name="connsiteX2" fmla="*/ 1465198 w 4395596"/>
                      <a:gd name="connsiteY2" fmla="*/ 0 h 3373359"/>
                      <a:gd name="connsiteX3" fmla="*/ 2109886 w 4395596"/>
                      <a:gd name="connsiteY3" fmla="*/ 0 h 3373359"/>
                      <a:gd name="connsiteX4" fmla="*/ 2930397 w 4395596"/>
                      <a:gd name="connsiteY4" fmla="*/ 0 h 3373359"/>
                      <a:gd name="connsiteX5" fmla="*/ 3662996 w 4395596"/>
                      <a:gd name="connsiteY5" fmla="*/ 0 h 3373359"/>
                      <a:gd name="connsiteX6" fmla="*/ 4395596 w 4395596"/>
                      <a:gd name="connsiteY6" fmla="*/ 0 h 3373359"/>
                      <a:gd name="connsiteX7" fmla="*/ 4395596 w 4395596"/>
                      <a:gd name="connsiteY7" fmla="*/ 562226 h 3373359"/>
                      <a:gd name="connsiteX8" fmla="*/ 4395596 w 4395596"/>
                      <a:gd name="connsiteY8" fmla="*/ 1056985 h 3373359"/>
                      <a:gd name="connsiteX9" fmla="*/ 4395596 w 4395596"/>
                      <a:gd name="connsiteY9" fmla="*/ 1619211 h 3373359"/>
                      <a:gd name="connsiteX10" fmla="*/ 4395596 w 4395596"/>
                      <a:gd name="connsiteY10" fmla="*/ 2181438 h 3373359"/>
                      <a:gd name="connsiteX11" fmla="*/ 4395596 w 4395596"/>
                      <a:gd name="connsiteY11" fmla="*/ 2642464 h 3373359"/>
                      <a:gd name="connsiteX12" fmla="*/ 4395596 w 4395596"/>
                      <a:gd name="connsiteY12" fmla="*/ 3373359 h 3373359"/>
                      <a:gd name="connsiteX13" fmla="*/ 3794864 w 4395596"/>
                      <a:gd name="connsiteY13" fmla="*/ 3373359 h 3373359"/>
                      <a:gd name="connsiteX14" fmla="*/ 2974353 w 4395596"/>
                      <a:gd name="connsiteY14" fmla="*/ 3373359 h 3373359"/>
                      <a:gd name="connsiteX15" fmla="*/ 2285709 w 4395596"/>
                      <a:gd name="connsiteY15" fmla="*/ 3373359 h 3373359"/>
                      <a:gd name="connsiteX16" fmla="*/ 1597066 w 4395596"/>
                      <a:gd name="connsiteY16" fmla="*/ 3373359 h 3373359"/>
                      <a:gd name="connsiteX17" fmla="*/ 864467 w 4395596"/>
                      <a:gd name="connsiteY17" fmla="*/ 3373359 h 3373359"/>
                      <a:gd name="connsiteX18" fmla="*/ 0 w 4395596"/>
                      <a:gd name="connsiteY18" fmla="*/ 3373359 h 3373359"/>
                      <a:gd name="connsiteX19" fmla="*/ 0 w 4395596"/>
                      <a:gd name="connsiteY19" fmla="*/ 2743664 h 3373359"/>
                      <a:gd name="connsiteX20" fmla="*/ 0 w 4395596"/>
                      <a:gd name="connsiteY20" fmla="*/ 2113971 h 3373359"/>
                      <a:gd name="connsiteX21" fmla="*/ 0 w 4395596"/>
                      <a:gd name="connsiteY21" fmla="*/ 1551744 h 3373359"/>
                      <a:gd name="connsiteX22" fmla="*/ 0 w 4395596"/>
                      <a:gd name="connsiteY22" fmla="*/ 989518 h 3373359"/>
                      <a:gd name="connsiteX23" fmla="*/ 0 w 4395596"/>
                      <a:gd name="connsiteY23" fmla="*/ 0 h 3373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395596" h="3373359" fill="none" extrusionOk="0">
                        <a:moveTo>
                          <a:pt x="0" y="0"/>
                        </a:moveTo>
                        <a:cubicBezTo>
                          <a:pt x="281358" y="-64552"/>
                          <a:pt x="485206" y="-16216"/>
                          <a:pt x="820511" y="0"/>
                        </a:cubicBezTo>
                        <a:cubicBezTo>
                          <a:pt x="1136489" y="14006"/>
                          <a:pt x="1467999" y="74367"/>
                          <a:pt x="1641022" y="0"/>
                        </a:cubicBezTo>
                        <a:cubicBezTo>
                          <a:pt x="1842095" y="-48980"/>
                          <a:pt x="2135409" y="48303"/>
                          <a:pt x="2329666" y="0"/>
                        </a:cubicBezTo>
                        <a:cubicBezTo>
                          <a:pt x="2626033" y="7929"/>
                          <a:pt x="2845336" y="94745"/>
                          <a:pt x="3106220" y="0"/>
                        </a:cubicBezTo>
                        <a:cubicBezTo>
                          <a:pt x="3433688" y="-135703"/>
                          <a:pt x="3770725" y="118644"/>
                          <a:pt x="4395596" y="0"/>
                        </a:cubicBezTo>
                        <a:cubicBezTo>
                          <a:pt x="4476719" y="168278"/>
                          <a:pt x="4289529" y="380961"/>
                          <a:pt x="4395596" y="528492"/>
                        </a:cubicBezTo>
                        <a:cubicBezTo>
                          <a:pt x="4450090" y="623491"/>
                          <a:pt x="4360177" y="857489"/>
                          <a:pt x="4395596" y="1056985"/>
                        </a:cubicBezTo>
                        <a:cubicBezTo>
                          <a:pt x="4462989" y="1285784"/>
                          <a:pt x="4373620" y="1427029"/>
                          <a:pt x="4395596" y="1585478"/>
                        </a:cubicBezTo>
                        <a:cubicBezTo>
                          <a:pt x="4430277" y="1764316"/>
                          <a:pt x="4380545" y="1952645"/>
                          <a:pt x="4395596" y="2080237"/>
                        </a:cubicBezTo>
                        <a:cubicBezTo>
                          <a:pt x="4394713" y="2206156"/>
                          <a:pt x="4338212" y="2507750"/>
                          <a:pt x="4395596" y="2709931"/>
                        </a:cubicBezTo>
                        <a:cubicBezTo>
                          <a:pt x="4436557" y="3022579"/>
                          <a:pt x="4309943" y="3145713"/>
                          <a:pt x="4395596" y="3373359"/>
                        </a:cubicBezTo>
                        <a:cubicBezTo>
                          <a:pt x="4011568" y="3412103"/>
                          <a:pt x="3876628" y="3319485"/>
                          <a:pt x="3575084" y="3373359"/>
                        </a:cubicBezTo>
                        <a:cubicBezTo>
                          <a:pt x="3232585" y="3437908"/>
                          <a:pt x="3204942" y="3329924"/>
                          <a:pt x="2930397" y="3373359"/>
                        </a:cubicBezTo>
                        <a:cubicBezTo>
                          <a:pt x="2671436" y="3422512"/>
                          <a:pt x="2517778" y="3308125"/>
                          <a:pt x="2329666" y="3373359"/>
                        </a:cubicBezTo>
                        <a:cubicBezTo>
                          <a:pt x="2126059" y="3384405"/>
                          <a:pt x="1943408" y="3297335"/>
                          <a:pt x="1684978" y="3373359"/>
                        </a:cubicBezTo>
                        <a:cubicBezTo>
                          <a:pt x="1399009" y="3415510"/>
                          <a:pt x="1195137" y="3324927"/>
                          <a:pt x="864467" y="3373359"/>
                        </a:cubicBezTo>
                        <a:cubicBezTo>
                          <a:pt x="613076" y="3395310"/>
                          <a:pt x="241255" y="3324998"/>
                          <a:pt x="0" y="3373359"/>
                        </a:cubicBezTo>
                        <a:cubicBezTo>
                          <a:pt x="-2497" y="3267606"/>
                          <a:pt x="44523" y="3052486"/>
                          <a:pt x="0" y="2912333"/>
                        </a:cubicBezTo>
                        <a:cubicBezTo>
                          <a:pt x="-86009" y="2772877"/>
                          <a:pt x="73967" y="2405643"/>
                          <a:pt x="0" y="2282640"/>
                        </a:cubicBezTo>
                        <a:cubicBezTo>
                          <a:pt x="-81772" y="2146362"/>
                          <a:pt x="-1132" y="1948358"/>
                          <a:pt x="0" y="1787880"/>
                        </a:cubicBezTo>
                        <a:cubicBezTo>
                          <a:pt x="-2863" y="1620900"/>
                          <a:pt x="67203" y="1499258"/>
                          <a:pt x="0" y="1326854"/>
                        </a:cubicBezTo>
                        <a:cubicBezTo>
                          <a:pt x="-93427" y="1110312"/>
                          <a:pt x="76654" y="999839"/>
                          <a:pt x="0" y="730894"/>
                        </a:cubicBezTo>
                        <a:cubicBezTo>
                          <a:pt x="-42729" y="515301"/>
                          <a:pt x="53930" y="215391"/>
                          <a:pt x="0" y="0"/>
                        </a:cubicBezTo>
                        <a:close/>
                      </a:path>
                      <a:path w="4395596" h="3373359" stroke="0" extrusionOk="0">
                        <a:moveTo>
                          <a:pt x="0" y="0"/>
                        </a:moveTo>
                        <a:cubicBezTo>
                          <a:pt x="140119" y="-74771"/>
                          <a:pt x="528778" y="33926"/>
                          <a:pt x="820511" y="0"/>
                        </a:cubicBezTo>
                        <a:cubicBezTo>
                          <a:pt x="1139807" y="-29357"/>
                          <a:pt x="1264982" y="48864"/>
                          <a:pt x="1465198" y="0"/>
                        </a:cubicBezTo>
                        <a:cubicBezTo>
                          <a:pt x="1681620" y="-57305"/>
                          <a:pt x="1899891" y="95695"/>
                          <a:pt x="2109886" y="0"/>
                        </a:cubicBezTo>
                        <a:cubicBezTo>
                          <a:pt x="2336360" y="-63568"/>
                          <a:pt x="2544406" y="89164"/>
                          <a:pt x="2930397" y="0"/>
                        </a:cubicBezTo>
                        <a:cubicBezTo>
                          <a:pt x="3253872" y="-80026"/>
                          <a:pt x="3510986" y="45526"/>
                          <a:pt x="3662996" y="0"/>
                        </a:cubicBezTo>
                        <a:cubicBezTo>
                          <a:pt x="3809445" y="14118"/>
                          <a:pt x="4052824" y="56770"/>
                          <a:pt x="4395596" y="0"/>
                        </a:cubicBezTo>
                        <a:cubicBezTo>
                          <a:pt x="4436974" y="245174"/>
                          <a:pt x="4393952" y="372624"/>
                          <a:pt x="4395596" y="562226"/>
                        </a:cubicBezTo>
                        <a:cubicBezTo>
                          <a:pt x="4455934" y="756095"/>
                          <a:pt x="4311505" y="916166"/>
                          <a:pt x="4395596" y="1056985"/>
                        </a:cubicBezTo>
                        <a:cubicBezTo>
                          <a:pt x="4446487" y="1213012"/>
                          <a:pt x="4325601" y="1383162"/>
                          <a:pt x="4395596" y="1619211"/>
                        </a:cubicBezTo>
                        <a:cubicBezTo>
                          <a:pt x="4461456" y="1818735"/>
                          <a:pt x="4388029" y="1876393"/>
                          <a:pt x="4395596" y="2181438"/>
                        </a:cubicBezTo>
                        <a:cubicBezTo>
                          <a:pt x="4418906" y="2464924"/>
                          <a:pt x="4373602" y="2426492"/>
                          <a:pt x="4395596" y="2642464"/>
                        </a:cubicBezTo>
                        <a:cubicBezTo>
                          <a:pt x="4439538" y="2868258"/>
                          <a:pt x="4315774" y="3088668"/>
                          <a:pt x="4395596" y="3373359"/>
                        </a:cubicBezTo>
                        <a:cubicBezTo>
                          <a:pt x="4207472" y="3396214"/>
                          <a:pt x="3941025" y="3354765"/>
                          <a:pt x="3794864" y="3373359"/>
                        </a:cubicBezTo>
                        <a:cubicBezTo>
                          <a:pt x="3664738" y="3350532"/>
                          <a:pt x="3350733" y="3346668"/>
                          <a:pt x="2974353" y="3373359"/>
                        </a:cubicBezTo>
                        <a:cubicBezTo>
                          <a:pt x="2638287" y="3375645"/>
                          <a:pt x="2490707" y="3320880"/>
                          <a:pt x="2285709" y="3373359"/>
                        </a:cubicBezTo>
                        <a:cubicBezTo>
                          <a:pt x="2096862" y="3455623"/>
                          <a:pt x="1768684" y="3354960"/>
                          <a:pt x="1597066" y="3373359"/>
                        </a:cubicBezTo>
                        <a:cubicBezTo>
                          <a:pt x="1451898" y="3378610"/>
                          <a:pt x="1004794" y="3329808"/>
                          <a:pt x="864467" y="3373359"/>
                        </a:cubicBezTo>
                        <a:cubicBezTo>
                          <a:pt x="629428" y="3429978"/>
                          <a:pt x="327145" y="3320878"/>
                          <a:pt x="0" y="3373359"/>
                        </a:cubicBezTo>
                        <a:cubicBezTo>
                          <a:pt x="-60204" y="3119920"/>
                          <a:pt x="72410" y="2976826"/>
                          <a:pt x="0" y="2743664"/>
                        </a:cubicBezTo>
                        <a:cubicBezTo>
                          <a:pt x="-77618" y="2450835"/>
                          <a:pt x="9909" y="2390148"/>
                          <a:pt x="0" y="2113971"/>
                        </a:cubicBezTo>
                        <a:cubicBezTo>
                          <a:pt x="-13811" y="1828918"/>
                          <a:pt x="28473" y="1777414"/>
                          <a:pt x="0" y="1551744"/>
                        </a:cubicBezTo>
                        <a:cubicBezTo>
                          <a:pt x="-37553" y="1302187"/>
                          <a:pt x="33693" y="1204156"/>
                          <a:pt x="0" y="989518"/>
                        </a:cubicBezTo>
                        <a:cubicBezTo>
                          <a:pt x="52524" y="798410"/>
                          <a:pt x="42560" y="326455"/>
                          <a:pt x="0" y="0"/>
                        </a:cubicBezTo>
                        <a:close/>
                      </a:path>
                      <a:path w="4395596" h="3373359" fill="none" stroke="0" extrusionOk="0">
                        <a:moveTo>
                          <a:pt x="0" y="0"/>
                        </a:moveTo>
                        <a:cubicBezTo>
                          <a:pt x="297384" y="-50208"/>
                          <a:pt x="502834" y="16573"/>
                          <a:pt x="820511" y="0"/>
                        </a:cubicBezTo>
                        <a:cubicBezTo>
                          <a:pt x="1189499" y="-39730"/>
                          <a:pt x="1455684" y="89597"/>
                          <a:pt x="1641022" y="0"/>
                        </a:cubicBezTo>
                        <a:cubicBezTo>
                          <a:pt x="1774097" y="-69494"/>
                          <a:pt x="2067361" y="77737"/>
                          <a:pt x="2329666" y="0"/>
                        </a:cubicBezTo>
                        <a:cubicBezTo>
                          <a:pt x="2540201" y="-63789"/>
                          <a:pt x="2815872" y="47015"/>
                          <a:pt x="3106220" y="0"/>
                        </a:cubicBezTo>
                        <a:cubicBezTo>
                          <a:pt x="3455655" y="-2595"/>
                          <a:pt x="3778122" y="-13810"/>
                          <a:pt x="4395596" y="0"/>
                        </a:cubicBezTo>
                        <a:cubicBezTo>
                          <a:pt x="4483967" y="171641"/>
                          <a:pt x="4306974" y="411965"/>
                          <a:pt x="4395596" y="528492"/>
                        </a:cubicBezTo>
                        <a:cubicBezTo>
                          <a:pt x="4472566" y="665466"/>
                          <a:pt x="4338613" y="810514"/>
                          <a:pt x="4395596" y="1056985"/>
                        </a:cubicBezTo>
                        <a:cubicBezTo>
                          <a:pt x="4443339" y="1297622"/>
                          <a:pt x="4345590" y="1413357"/>
                          <a:pt x="4395596" y="1585478"/>
                        </a:cubicBezTo>
                        <a:cubicBezTo>
                          <a:pt x="4408706" y="1744024"/>
                          <a:pt x="4346414" y="1945429"/>
                          <a:pt x="4395596" y="2080237"/>
                        </a:cubicBezTo>
                        <a:cubicBezTo>
                          <a:pt x="4401311" y="2208848"/>
                          <a:pt x="4308188" y="2436124"/>
                          <a:pt x="4395596" y="2709931"/>
                        </a:cubicBezTo>
                        <a:cubicBezTo>
                          <a:pt x="4460581" y="3009631"/>
                          <a:pt x="4324790" y="3107288"/>
                          <a:pt x="4395596" y="3373359"/>
                        </a:cubicBezTo>
                        <a:cubicBezTo>
                          <a:pt x="4048206" y="3410330"/>
                          <a:pt x="3889600" y="3330016"/>
                          <a:pt x="3575084" y="3373359"/>
                        </a:cubicBezTo>
                        <a:cubicBezTo>
                          <a:pt x="3263033" y="3431591"/>
                          <a:pt x="3150596" y="3344932"/>
                          <a:pt x="2930397" y="3373359"/>
                        </a:cubicBezTo>
                        <a:cubicBezTo>
                          <a:pt x="2679337" y="3460325"/>
                          <a:pt x="2469231" y="3309606"/>
                          <a:pt x="2329666" y="3373359"/>
                        </a:cubicBezTo>
                        <a:cubicBezTo>
                          <a:pt x="2162065" y="3388908"/>
                          <a:pt x="1976119" y="3348807"/>
                          <a:pt x="1684978" y="3373359"/>
                        </a:cubicBezTo>
                        <a:cubicBezTo>
                          <a:pt x="1372847" y="3463912"/>
                          <a:pt x="1175907" y="3337012"/>
                          <a:pt x="864467" y="3373359"/>
                        </a:cubicBezTo>
                        <a:cubicBezTo>
                          <a:pt x="585114" y="3411340"/>
                          <a:pt x="246548" y="3290037"/>
                          <a:pt x="0" y="3373359"/>
                        </a:cubicBezTo>
                        <a:cubicBezTo>
                          <a:pt x="-67841" y="3263130"/>
                          <a:pt x="27282" y="3027268"/>
                          <a:pt x="0" y="2912333"/>
                        </a:cubicBezTo>
                        <a:cubicBezTo>
                          <a:pt x="-20357" y="2795643"/>
                          <a:pt x="89356" y="2420463"/>
                          <a:pt x="0" y="2282640"/>
                        </a:cubicBezTo>
                        <a:cubicBezTo>
                          <a:pt x="-83280" y="2140956"/>
                          <a:pt x="32183" y="1955239"/>
                          <a:pt x="0" y="1787880"/>
                        </a:cubicBezTo>
                        <a:cubicBezTo>
                          <a:pt x="-5981" y="1612353"/>
                          <a:pt x="28383" y="1498471"/>
                          <a:pt x="0" y="1326854"/>
                        </a:cubicBezTo>
                        <a:cubicBezTo>
                          <a:pt x="-7050" y="1122764"/>
                          <a:pt x="94639" y="957685"/>
                          <a:pt x="0" y="730894"/>
                        </a:cubicBezTo>
                        <a:cubicBezTo>
                          <a:pt x="-71142" y="513842"/>
                          <a:pt x="44052" y="20329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Communication/Language and Literacy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will understand/follow simple instructions, questions and commands.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Speaking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and retell the story ‘The Very Hungry Caterpillar’.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and use vocabulary linked to the theme ‘Magnificent Minibeasts’ including wild, pet, habitat, wildlife.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how to turn the pages of a book carefully.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read and re-read a selection of books to engage in conversations about the story, develop understanding and learn new vocabulary.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Word Reading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the SSPS pictures for e, u, r, h, b, f. j, v, w, x, y, z</a:t>
            </a:r>
          </a:p>
          <a:p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write the initial sound in my name.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126884" y="3922555"/>
            <a:ext cx="3777359" cy="2677656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777359"/>
                      <a:gd name="connsiteY0" fmla="*/ 0 h 2677656"/>
                      <a:gd name="connsiteX1" fmla="*/ 831018 w 3777359"/>
                      <a:gd name="connsiteY1" fmla="*/ 0 h 2677656"/>
                      <a:gd name="connsiteX2" fmla="*/ 1662037 w 3777359"/>
                      <a:gd name="connsiteY2" fmla="*/ 0 h 2677656"/>
                      <a:gd name="connsiteX3" fmla="*/ 2455283 w 3777359"/>
                      <a:gd name="connsiteY3" fmla="*/ 0 h 2677656"/>
                      <a:gd name="connsiteX4" fmla="*/ 3777359 w 3777359"/>
                      <a:gd name="connsiteY4" fmla="*/ 0 h 2677656"/>
                      <a:gd name="connsiteX5" fmla="*/ 3777359 w 3777359"/>
                      <a:gd name="connsiteY5" fmla="*/ 589084 h 2677656"/>
                      <a:gd name="connsiteX6" fmla="*/ 3777359 w 3777359"/>
                      <a:gd name="connsiteY6" fmla="*/ 1312050 h 2677656"/>
                      <a:gd name="connsiteX7" fmla="*/ 3777359 w 3777359"/>
                      <a:gd name="connsiteY7" fmla="*/ 1927912 h 2677656"/>
                      <a:gd name="connsiteX8" fmla="*/ 3777359 w 3777359"/>
                      <a:gd name="connsiteY8" fmla="*/ 2677656 h 2677656"/>
                      <a:gd name="connsiteX9" fmla="*/ 3097434 w 3777359"/>
                      <a:gd name="connsiteY9" fmla="*/ 2677656 h 2677656"/>
                      <a:gd name="connsiteX10" fmla="*/ 2266415 w 3777359"/>
                      <a:gd name="connsiteY10" fmla="*/ 2677656 h 2677656"/>
                      <a:gd name="connsiteX11" fmla="*/ 1624264 w 3777359"/>
                      <a:gd name="connsiteY11" fmla="*/ 2677656 h 2677656"/>
                      <a:gd name="connsiteX12" fmla="*/ 793245 w 3777359"/>
                      <a:gd name="connsiteY12" fmla="*/ 2677656 h 2677656"/>
                      <a:gd name="connsiteX13" fmla="*/ 0 w 3777359"/>
                      <a:gd name="connsiteY13" fmla="*/ 2677656 h 2677656"/>
                      <a:gd name="connsiteX14" fmla="*/ 0 w 3777359"/>
                      <a:gd name="connsiteY14" fmla="*/ 2088571 h 2677656"/>
                      <a:gd name="connsiteX15" fmla="*/ 0 w 3777359"/>
                      <a:gd name="connsiteY15" fmla="*/ 1499486 h 2677656"/>
                      <a:gd name="connsiteX16" fmla="*/ 0 w 3777359"/>
                      <a:gd name="connsiteY16" fmla="*/ 910403 h 2677656"/>
                      <a:gd name="connsiteX17" fmla="*/ 0 w 3777359"/>
                      <a:gd name="connsiteY17" fmla="*/ 0 h 2677656"/>
                      <a:gd name="connsiteX0" fmla="*/ 0 w 3777359"/>
                      <a:gd name="connsiteY0" fmla="*/ 0 h 2677656"/>
                      <a:gd name="connsiteX1" fmla="*/ 831018 w 3777359"/>
                      <a:gd name="connsiteY1" fmla="*/ 0 h 2677656"/>
                      <a:gd name="connsiteX2" fmla="*/ 1510943 w 3777359"/>
                      <a:gd name="connsiteY2" fmla="*/ 0 h 2677656"/>
                      <a:gd name="connsiteX3" fmla="*/ 2190868 w 3777359"/>
                      <a:gd name="connsiteY3" fmla="*/ 0 h 2677656"/>
                      <a:gd name="connsiteX4" fmla="*/ 3021887 w 3777359"/>
                      <a:gd name="connsiteY4" fmla="*/ 0 h 2677656"/>
                      <a:gd name="connsiteX5" fmla="*/ 3777359 w 3777359"/>
                      <a:gd name="connsiteY5" fmla="*/ 0 h 2677656"/>
                      <a:gd name="connsiteX6" fmla="*/ 3777359 w 3777359"/>
                      <a:gd name="connsiteY6" fmla="*/ 642637 h 2677656"/>
                      <a:gd name="connsiteX7" fmla="*/ 3777359 w 3777359"/>
                      <a:gd name="connsiteY7" fmla="*/ 1285275 h 2677656"/>
                      <a:gd name="connsiteX8" fmla="*/ 3777359 w 3777359"/>
                      <a:gd name="connsiteY8" fmla="*/ 1901135 h 2677656"/>
                      <a:gd name="connsiteX9" fmla="*/ 3777359 w 3777359"/>
                      <a:gd name="connsiteY9" fmla="*/ 2677656 h 2677656"/>
                      <a:gd name="connsiteX10" fmla="*/ 3021887 w 3777359"/>
                      <a:gd name="connsiteY10" fmla="*/ 2677656 h 2677656"/>
                      <a:gd name="connsiteX11" fmla="*/ 2228641 w 3777359"/>
                      <a:gd name="connsiteY11" fmla="*/ 2677656 h 2677656"/>
                      <a:gd name="connsiteX12" fmla="*/ 1397622 w 3777359"/>
                      <a:gd name="connsiteY12" fmla="*/ 2677656 h 2677656"/>
                      <a:gd name="connsiteX13" fmla="*/ 0 w 3777359"/>
                      <a:gd name="connsiteY13" fmla="*/ 2677656 h 2677656"/>
                      <a:gd name="connsiteX14" fmla="*/ 0 w 3777359"/>
                      <a:gd name="connsiteY14" fmla="*/ 1954688 h 2677656"/>
                      <a:gd name="connsiteX15" fmla="*/ 0 w 3777359"/>
                      <a:gd name="connsiteY15" fmla="*/ 1365605 h 2677656"/>
                      <a:gd name="connsiteX16" fmla="*/ 0 w 3777359"/>
                      <a:gd name="connsiteY16" fmla="*/ 642637 h 2677656"/>
                      <a:gd name="connsiteX17" fmla="*/ 0 w 3777359"/>
                      <a:gd name="connsiteY17" fmla="*/ 0 h 26776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777359" h="2677656" fill="none" extrusionOk="0">
                        <a:moveTo>
                          <a:pt x="0" y="0"/>
                        </a:moveTo>
                        <a:cubicBezTo>
                          <a:pt x="362746" y="-31563"/>
                          <a:pt x="481210" y="81633"/>
                          <a:pt x="831018" y="0"/>
                        </a:cubicBezTo>
                        <a:cubicBezTo>
                          <a:pt x="1212050" y="-48522"/>
                          <a:pt x="1359063" y="-9079"/>
                          <a:pt x="1662037" y="0"/>
                        </a:cubicBezTo>
                        <a:cubicBezTo>
                          <a:pt x="2044701" y="-38471"/>
                          <a:pt x="2278594" y="45672"/>
                          <a:pt x="2455283" y="0"/>
                        </a:cubicBezTo>
                        <a:cubicBezTo>
                          <a:pt x="2695486" y="-72773"/>
                          <a:pt x="3432395" y="33249"/>
                          <a:pt x="3777359" y="0"/>
                        </a:cubicBezTo>
                        <a:cubicBezTo>
                          <a:pt x="3882063" y="149299"/>
                          <a:pt x="3759370" y="401815"/>
                          <a:pt x="3777359" y="589084"/>
                        </a:cubicBezTo>
                        <a:cubicBezTo>
                          <a:pt x="3820616" y="743444"/>
                          <a:pt x="3704126" y="1029056"/>
                          <a:pt x="3777359" y="1312050"/>
                        </a:cubicBezTo>
                        <a:cubicBezTo>
                          <a:pt x="3796347" y="1624759"/>
                          <a:pt x="3774646" y="1679897"/>
                          <a:pt x="3777359" y="1927912"/>
                        </a:cubicBezTo>
                        <a:cubicBezTo>
                          <a:pt x="3775170" y="2173263"/>
                          <a:pt x="3737524" y="2502492"/>
                          <a:pt x="3777359" y="2677656"/>
                        </a:cubicBezTo>
                        <a:cubicBezTo>
                          <a:pt x="3472887" y="2696147"/>
                          <a:pt x="3413628" y="2686961"/>
                          <a:pt x="3097434" y="2677656"/>
                        </a:cubicBezTo>
                        <a:cubicBezTo>
                          <a:pt x="2837178" y="2698667"/>
                          <a:pt x="2454542" y="2648793"/>
                          <a:pt x="2266415" y="2677656"/>
                        </a:cubicBezTo>
                        <a:cubicBezTo>
                          <a:pt x="2106973" y="2679599"/>
                          <a:pt x="1904875" y="2653723"/>
                          <a:pt x="1624264" y="2677656"/>
                        </a:cubicBezTo>
                        <a:cubicBezTo>
                          <a:pt x="1364292" y="2759623"/>
                          <a:pt x="954459" y="2602304"/>
                          <a:pt x="793245" y="2677656"/>
                        </a:cubicBezTo>
                        <a:cubicBezTo>
                          <a:pt x="589823" y="2710324"/>
                          <a:pt x="266172" y="2627610"/>
                          <a:pt x="0" y="2677656"/>
                        </a:cubicBezTo>
                        <a:cubicBezTo>
                          <a:pt x="-27908" y="2542266"/>
                          <a:pt x="66357" y="2383052"/>
                          <a:pt x="0" y="2088571"/>
                        </a:cubicBezTo>
                        <a:cubicBezTo>
                          <a:pt x="-48354" y="1801081"/>
                          <a:pt x="87751" y="1654953"/>
                          <a:pt x="0" y="1499486"/>
                        </a:cubicBezTo>
                        <a:cubicBezTo>
                          <a:pt x="-74024" y="1356427"/>
                          <a:pt x="45791" y="1194995"/>
                          <a:pt x="0" y="910403"/>
                        </a:cubicBezTo>
                        <a:cubicBezTo>
                          <a:pt x="-51157" y="678898"/>
                          <a:pt x="111639" y="347642"/>
                          <a:pt x="0" y="0"/>
                        </a:cubicBezTo>
                        <a:close/>
                      </a:path>
                      <a:path w="3777359" h="2677656" stroke="0" extrusionOk="0">
                        <a:moveTo>
                          <a:pt x="0" y="0"/>
                        </a:moveTo>
                        <a:cubicBezTo>
                          <a:pt x="247301" y="-99801"/>
                          <a:pt x="617203" y="72492"/>
                          <a:pt x="831018" y="0"/>
                        </a:cubicBezTo>
                        <a:cubicBezTo>
                          <a:pt x="985653" y="-48454"/>
                          <a:pt x="1271905" y="58151"/>
                          <a:pt x="1510943" y="0"/>
                        </a:cubicBezTo>
                        <a:cubicBezTo>
                          <a:pt x="1730894" y="-62616"/>
                          <a:pt x="2005444" y="16787"/>
                          <a:pt x="2190868" y="0"/>
                        </a:cubicBezTo>
                        <a:cubicBezTo>
                          <a:pt x="2380380" y="-64781"/>
                          <a:pt x="2592066" y="35267"/>
                          <a:pt x="3021887" y="0"/>
                        </a:cubicBezTo>
                        <a:cubicBezTo>
                          <a:pt x="3441249" y="-55610"/>
                          <a:pt x="3627684" y="13104"/>
                          <a:pt x="3777359" y="0"/>
                        </a:cubicBezTo>
                        <a:cubicBezTo>
                          <a:pt x="3852789" y="201474"/>
                          <a:pt x="3707086" y="536428"/>
                          <a:pt x="3777359" y="642637"/>
                        </a:cubicBezTo>
                        <a:cubicBezTo>
                          <a:pt x="3897926" y="772816"/>
                          <a:pt x="3761270" y="1077745"/>
                          <a:pt x="3777359" y="1285275"/>
                        </a:cubicBezTo>
                        <a:cubicBezTo>
                          <a:pt x="3812187" y="1494201"/>
                          <a:pt x="3699850" y="1651691"/>
                          <a:pt x="3777359" y="1901135"/>
                        </a:cubicBezTo>
                        <a:cubicBezTo>
                          <a:pt x="3868792" y="2158963"/>
                          <a:pt x="3739583" y="2304282"/>
                          <a:pt x="3777359" y="2677656"/>
                        </a:cubicBezTo>
                        <a:cubicBezTo>
                          <a:pt x="3468932" y="2723116"/>
                          <a:pt x="3263827" y="2629123"/>
                          <a:pt x="3021887" y="2677656"/>
                        </a:cubicBezTo>
                        <a:cubicBezTo>
                          <a:pt x="2755391" y="2682531"/>
                          <a:pt x="2589644" y="2678001"/>
                          <a:pt x="2228641" y="2677656"/>
                        </a:cubicBezTo>
                        <a:cubicBezTo>
                          <a:pt x="1921130" y="2692301"/>
                          <a:pt x="1613055" y="2648772"/>
                          <a:pt x="1397622" y="2677656"/>
                        </a:cubicBezTo>
                        <a:cubicBezTo>
                          <a:pt x="1080336" y="2694064"/>
                          <a:pt x="558786" y="2578656"/>
                          <a:pt x="0" y="2677656"/>
                        </a:cubicBezTo>
                        <a:cubicBezTo>
                          <a:pt x="9992" y="2471601"/>
                          <a:pt x="44392" y="2109836"/>
                          <a:pt x="0" y="1954688"/>
                        </a:cubicBezTo>
                        <a:cubicBezTo>
                          <a:pt x="-29706" y="1753280"/>
                          <a:pt x="67377" y="1618316"/>
                          <a:pt x="0" y="1365605"/>
                        </a:cubicBezTo>
                        <a:cubicBezTo>
                          <a:pt x="-54800" y="1135759"/>
                          <a:pt x="-13902" y="955992"/>
                          <a:pt x="0" y="642637"/>
                        </a:cubicBezTo>
                        <a:cubicBezTo>
                          <a:pt x="-6942" y="332061"/>
                          <a:pt x="32926" y="267161"/>
                          <a:pt x="0" y="0"/>
                        </a:cubicBezTo>
                        <a:close/>
                      </a:path>
                      <a:path w="3777359" h="2677656" fill="none" stroke="0" extrusionOk="0">
                        <a:moveTo>
                          <a:pt x="0" y="0"/>
                        </a:moveTo>
                        <a:cubicBezTo>
                          <a:pt x="405216" y="-33432"/>
                          <a:pt x="508724" y="104883"/>
                          <a:pt x="831018" y="0"/>
                        </a:cubicBezTo>
                        <a:cubicBezTo>
                          <a:pt x="1182450" y="-95664"/>
                          <a:pt x="1335012" y="53692"/>
                          <a:pt x="1662037" y="0"/>
                        </a:cubicBezTo>
                        <a:cubicBezTo>
                          <a:pt x="1958532" y="-36964"/>
                          <a:pt x="2256267" y="64661"/>
                          <a:pt x="2455283" y="0"/>
                        </a:cubicBezTo>
                        <a:cubicBezTo>
                          <a:pt x="2611831" y="-49748"/>
                          <a:pt x="3391153" y="57491"/>
                          <a:pt x="3777359" y="0"/>
                        </a:cubicBezTo>
                        <a:cubicBezTo>
                          <a:pt x="3889139" y="193883"/>
                          <a:pt x="3716547" y="363542"/>
                          <a:pt x="3777359" y="589084"/>
                        </a:cubicBezTo>
                        <a:cubicBezTo>
                          <a:pt x="3820790" y="793266"/>
                          <a:pt x="3718814" y="1006872"/>
                          <a:pt x="3777359" y="1312050"/>
                        </a:cubicBezTo>
                        <a:cubicBezTo>
                          <a:pt x="3793410" y="1643383"/>
                          <a:pt x="3776774" y="1674827"/>
                          <a:pt x="3777359" y="1927912"/>
                        </a:cubicBezTo>
                        <a:cubicBezTo>
                          <a:pt x="3764651" y="2192604"/>
                          <a:pt x="3706036" y="2478105"/>
                          <a:pt x="3777359" y="2677656"/>
                        </a:cubicBezTo>
                        <a:cubicBezTo>
                          <a:pt x="3441572" y="2701094"/>
                          <a:pt x="3388474" y="2675865"/>
                          <a:pt x="3097434" y="2677656"/>
                        </a:cubicBezTo>
                        <a:cubicBezTo>
                          <a:pt x="2777051" y="2675722"/>
                          <a:pt x="2442980" y="2626623"/>
                          <a:pt x="2266415" y="2677656"/>
                        </a:cubicBezTo>
                        <a:cubicBezTo>
                          <a:pt x="2076061" y="2732887"/>
                          <a:pt x="1962601" y="2617157"/>
                          <a:pt x="1624264" y="2677656"/>
                        </a:cubicBezTo>
                        <a:cubicBezTo>
                          <a:pt x="1356433" y="2725641"/>
                          <a:pt x="976850" y="2655216"/>
                          <a:pt x="793245" y="2677656"/>
                        </a:cubicBezTo>
                        <a:cubicBezTo>
                          <a:pt x="613309" y="2694946"/>
                          <a:pt x="191025" y="2642855"/>
                          <a:pt x="0" y="2677656"/>
                        </a:cubicBezTo>
                        <a:cubicBezTo>
                          <a:pt x="-50038" y="2575255"/>
                          <a:pt x="39974" y="2376326"/>
                          <a:pt x="0" y="2088571"/>
                        </a:cubicBezTo>
                        <a:cubicBezTo>
                          <a:pt x="-53019" y="1776630"/>
                          <a:pt x="38224" y="1678617"/>
                          <a:pt x="0" y="1499486"/>
                        </a:cubicBezTo>
                        <a:cubicBezTo>
                          <a:pt x="-61482" y="1371024"/>
                          <a:pt x="74059" y="1140459"/>
                          <a:pt x="0" y="910403"/>
                        </a:cubicBezTo>
                        <a:cubicBezTo>
                          <a:pt x="-24074" y="705859"/>
                          <a:pt x="113658" y="2337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find out about the Kings coronation and how Queen Elizabeth was on the throne before him. 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learn from visitors of various occupations </a:t>
            </a: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.g. a plumber, farmer, vet. 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know that a butterfly comes from an egg. 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</a:t>
            </a:r>
            <a:r>
              <a:rPr lang="en-GB" sz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know how to respect and care for living things. </a:t>
            </a:r>
            <a:endParaRPr lang="en-GB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investigate light, dark and shadows. .</a:t>
            </a: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</a:t>
            </a:r>
            <a:r>
              <a:rPr lang="en-GB" sz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a selection of bible stories.</a:t>
            </a:r>
            <a:endParaRPr lang="en-GB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know how to know how to play interactive games on the iPad/IWB.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296959" y="4323439"/>
            <a:ext cx="2805480" cy="2308004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805480"/>
                      <a:gd name="connsiteY0" fmla="*/ 0 h 2308004"/>
                      <a:gd name="connsiteX1" fmla="*/ 729424 w 2805480"/>
                      <a:gd name="connsiteY1" fmla="*/ 0 h 2308004"/>
                      <a:gd name="connsiteX2" fmla="*/ 1346630 w 2805480"/>
                      <a:gd name="connsiteY2" fmla="*/ 0 h 2308004"/>
                      <a:gd name="connsiteX3" fmla="*/ 2104110 w 2805480"/>
                      <a:gd name="connsiteY3" fmla="*/ 0 h 2308004"/>
                      <a:gd name="connsiteX4" fmla="*/ 2805480 w 2805480"/>
                      <a:gd name="connsiteY4" fmla="*/ 0 h 2308004"/>
                      <a:gd name="connsiteX5" fmla="*/ 2805480 w 2805480"/>
                      <a:gd name="connsiteY5" fmla="*/ 600080 h 2308004"/>
                      <a:gd name="connsiteX6" fmla="*/ 2805480 w 2805480"/>
                      <a:gd name="connsiteY6" fmla="*/ 1223242 h 2308004"/>
                      <a:gd name="connsiteX7" fmla="*/ 2805480 w 2805480"/>
                      <a:gd name="connsiteY7" fmla="*/ 2308004 h 2308004"/>
                      <a:gd name="connsiteX8" fmla="*/ 2160219 w 2805480"/>
                      <a:gd name="connsiteY8" fmla="*/ 2308004 h 2308004"/>
                      <a:gd name="connsiteX9" fmla="*/ 1430794 w 2805480"/>
                      <a:gd name="connsiteY9" fmla="*/ 2308004 h 2308004"/>
                      <a:gd name="connsiteX10" fmla="*/ 701370 w 2805480"/>
                      <a:gd name="connsiteY10" fmla="*/ 2308004 h 2308004"/>
                      <a:gd name="connsiteX11" fmla="*/ 0 w 2805480"/>
                      <a:gd name="connsiteY11" fmla="*/ 2308004 h 2308004"/>
                      <a:gd name="connsiteX12" fmla="*/ 0 w 2805480"/>
                      <a:gd name="connsiteY12" fmla="*/ 1800242 h 2308004"/>
                      <a:gd name="connsiteX13" fmla="*/ 0 w 2805480"/>
                      <a:gd name="connsiteY13" fmla="*/ 1292481 h 2308004"/>
                      <a:gd name="connsiteX14" fmla="*/ 0 w 2805480"/>
                      <a:gd name="connsiteY14" fmla="*/ 761641 h 2308004"/>
                      <a:gd name="connsiteX15" fmla="*/ 0 w 2805480"/>
                      <a:gd name="connsiteY15" fmla="*/ 0 h 2308004"/>
                      <a:gd name="connsiteX0" fmla="*/ 0 w 2805480"/>
                      <a:gd name="connsiteY0" fmla="*/ 0 h 2308004"/>
                      <a:gd name="connsiteX1" fmla="*/ 757479 w 2805480"/>
                      <a:gd name="connsiteY1" fmla="*/ 0 h 2308004"/>
                      <a:gd name="connsiteX2" fmla="*/ 1402740 w 2805480"/>
                      <a:gd name="connsiteY2" fmla="*/ 0 h 2308004"/>
                      <a:gd name="connsiteX3" fmla="*/ 2048000 w 2805480"/>
                      <a:gd name="connsiteY3" fmla="*/ 0 h 2308004"/>
                      <a:gd name="connsiteX4" fmla="*/ 2805480 w 2805480"/>
                      <a:gd name="connsiteY4" fmla="*/ 0 h 2308004"/>
                      <a:gd name="connsiteX5" fmla="*/ 2805480 w 2805480"/>
                      <a:gd name="connsiteY5" fmla="*/ 577001 h 2308004"/>
                      <a:gd name="connsiteX6" fmla="*/ 2805480 w 2805480"/>
                      <a:gd name="connsiteY6" fmla="*/ 1107842 h 2308004"/>
                      <a:gd name="connsiteX7" fmla="*/ 2805480 w 2805480"/>
                      <a:gd name="connsiteY7" fmla="*/ 1661763 h 2308004"/>
                      <a:gd name="connsiteX8" fmla="*/ 2805480 w 2805480"/>
                      <a:gd name="connsiteY8" fmla="*/ 2308004 h 2308004"/>
                      <a:gd name="connsiteX9" fmla="*/ 2104110 w 2805480"/>
                      <a:gd name="connsiteY9" fmla="*/ 2308004 h 2308004"/>
                      <a:gd name="connsiteX10" fmla="*/ 1430794 w 2805480"/>
                      <a:gd name="connsiteY10" fmla="*/ 2308004 h 2308004"/>
                      <a:gd name="connsiteX11" fmla="*/ 701370 w 2805480"/>
                      <a:gd name="connsiteY11" fmla="*/ 2308004 h 2308004"/>
                      <a:gd name="connsiteX12" fmla="*/ 0 w 2805480"/>
                      <a:gd name="connsiteY12" fmla="*/ 2308004 h 2308004"/>
                      <a:gd name="connsiteX13" fmla="*/ 0 w 2805480"/>
                      <a:gd name="connsiteY13" fmla="*/ 1707923 h 2308004"/>
                      <a:gd name="connsiteX14" fmla="*/ 0 w 2805480"/>
                      <a:gd name="connsiteY14" fmla="*/ 1177082 h 2308004"/>
                      <a:gd name="connsiteX15" fmla="*/ 0 w 2805480"/>
                      <a:gd name="connsiteY15" fmla="*/ 669321 h 2308004"/>
                      <a:gd name="connsiteX16" fmla="*/ 0 w 2805480"/>
                      <a:gd name="connsiteY16" fmla="*/ 0 h 23080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805480" h="2308004" fill="none" extrusionOk="0">
                        <a:moveTo>
                          <a:pt x="0" y="0"/>
                        </a:moveTo>
                        <a:cubicBezTo>
                          <a:pt x="248430" y="11127"/>
                          <a:pt x="439340" y="49967"/>
                          <a:pt x="729424" y="0"/>
                        </a:cubicBezTo>
                        <a:cubicBezTo>
                          <a:pt x="1056270" y="-45730"/>
                          <a:pt x="1133536" y="-6027"/>
                          <a:pt x="1346630" y="0"/>
                        </a:cubicBezTo>
                        <a:cubicBezTo>
                          <a:pt x="1539587" y="-26560"/>
                          <a:pt x="1816121" y="44498"/>
                          <a:pt x="2104110" y="0"/>
                        </a:cubicBezTo>
                        <a:cubicBezTo>
                          <a:pt x="2395552" y="-45534"/>
                          <a:pt x="2576523" y="11906"/>
                          <a:pt x="2805480" y="0"/>
                        </a:cubicBezTo>
                        <a:cubicBezTo>
                          <a:pt x="2895293" y="266342"/>
                          <a:pt x="2724441" y="492707"/>
                          <a:pt x="2805480" y="600080"/>
                        </a:cubicBezTo>
                        <a:cubicBezTo>
                          <a:pt x="2931583" y="692950"/>
                          <a:pt x="2680794" y="960515"/>
                          <a:pt x="2805480" y="1223242"/>
                        </a:cubicBezTo>
                        <a:cubicBezTo>
                          <a:pt x="3008842" y="1425789"/>
                          <a:pt x="2785992" y="1967609"/>
                          <a:pt x="2805480" y="2308004"/>
                        </a:cubicBezTo>
                        <a:cubicBezTo>
                          <a:pt x="2706474" y="2247305"/>
                          <a:pt x="2382960" y="2290451"/>
                          <a:pt x="2160219" y="2308004"/>
                        </a:cubicBezTo>
                        <a:cubicBezTo>
                          <a:pt x="1948093" y="2277021"/>
                          <a:pt x="1658556" y="2206845"/>
                          <a:pt x="1430794" y="2308004"/>
                        </a:cubicBezTo>
                        <a:cubicBezTo>
                          <a:pt x="1171707" y="2376429"/>
                          <a:pt x="1073431" y="2262763"/>
                          <a:pt x="701370" y="2308004"/>
                        </a:cubicBezTo>
                        <a:cubicBezTo>
                          <a:pt x="374490" y="2367936"/>
                          <a:pt x="261129" y="2287932"/>
                          <a:pt x="0" y="2308004"/>
                        </a:cubicBezTo>
                        <a:cubicBezTo>
                          <a:pt x="-20005" y="2132646"/>
                          <a:pt x="74905" y="2001489"/>
                          <a:pt x="0" y="1800242"/>
                        </a:cubicBezTo>
                        <a:cubicBezTo>
                          <a:pt x="-68523" y="1632548"/>
                          <a:pt x="22834" y="1434666"/>
                          <a:pt x="0" y="1292481"/>
                        </a:cubicBezTo>
                        <a:cubicBezTo>
                          <a:pt x="-3016" y="1194242"/>
                          <a:pt x="35692" y="988499"/>
                          <a:pt x="0" y="761641"/>
                        </a:cubicBezTo>
                        <a:cubicBezTo>
                          <a:pt x="-104460" y="465724"/>
                          <a:pt x="118242" y="250470"/>
                          <a:pt x="0" y="0"/>
                        </a:cubicBezTo>
                        <a:close/>
                      </a:path>
                      <a:path w="2805480" h="2308004" stroke="0" extrusionOk="0">
                        <a:moveTo>
                          <a:pt x="0" y="0"/>
                        </a:moveTo>
                        <a:cubicBezTo>
                          <a:pt x="389390" y="13276"/>
                          <a:pt x="623932" y="68070"/>
                          <a:pt x="757479" y="0"/>
                        </a:cubicBezTo>
                        <a:cubicBezTo>
                          <a:pt x="933541" y="-14589"/>
                          <a:pt x="1264552" y="53693"/>
                          <a:pt x="1402740" y="0"/>
                        </a:cubicBezTo>
                        <a:cubicBezTo>
                          <a:pt x="1556334" y="-36141"/>
                          <a:pt x="1901087" y="50843"/>
                          <a:pt x="2048000" y="0"/>
                        </a:cubicBezTo>
                        <a:cubicBezTo>
                          <a:pt x="2157701" y="15613"/>
                          <a:pt x="2500324" y="138518"/>
                          <a:pt x="2805480" y="0"/>
                        </a:cubicBezTo>
                        <a:cubicBezTo>
                          <a:pt x="2821483" y="270497"/>
                          <a:pt x="2733329" y="434428"/>
                          <a:pt x="2805480" y="577001"/>
                        </a:cubicBezTo>
                        <a:cubicBezTo>
                          <a:pt x="2828713" y="746846"/>
                          <a:pt x="2772784" y="973307"/>
                          <a:pt x="2805480" y="1107842"/>
                        </a:cubicBezTo>
                        <a:cubicBezTo>
                          <a:pt x="2830011" y="1240590"/>
                          <a:pt x="2787627" y="1470586"/>
                          <a:pt x="2805480" y="1661763"/>
                        </a:cubicBezTo>
                        <a:cubicBezTo>
                          <a:pt x="2832295" y="1826019"/>
                          <a:pt x="2741215" y="2144391"/>
                          <a:pt x="2805480" y="2308004"/>
                        </a:cubicBezTo>
                        <a:cubicBezTo>
                          <a:pt x="2582908" y="2315815"/>
                          <a:pt x="2307603" y="2230148"/>
                          <a:pt x="2104110" y="2308004"/>
                        </a:cubicBezTo>
                        <a:cubicBezTo>
                          <a:pt x="1934255" y="2369477"/>
                          <a:pt x="1580431" y="2284626"/>
                          <a:pt x="1430794" y="2308004"/>
                        </a:cubicBezTo>
                        <a:cubicBezTo>
                          <a:pt x="1298708" y="2355891"/>
                          <a:pt x="1069951" y="2302651"/>
                          <a:pt x="701370" y="2308004"/>
                        </a:cubicBezTo>
                        <a:cubicBezTo>
                          <a:pt x="324398" y="2314506"/>
                          <a:pt x="243249" y="2241450"/>
                          <a:pt x="0" y="2308004"/>
                        </a:cubicBezTo>
                        <a:cubicBezTo>
                          <a:pt x="-55622" y="2069815"/>
                          <a:pt x="13599" y="1926510"/>
                          <a:pt x="0" y="1707923"/>
                        </a:cubicBezTo>
                        <a:cubicBezTo>
                          <a:pt x="-13335" y="1487275"/>
                          <a:pt x="66623" y="1325060"/>
                          <a:pt x="0" y="1177082"/>
                        </a:cubicBezTo>
                        <a:cubicBezTo>
                          <a:pt x="-58320" y="986107"/>
                          <a:pt x="45410" y="906509"/>
                          <a:pt x="0" y="669321"/>
                        </a:cubicBezTo>
                        <a:cubicBezTo>
                          <a:pt x="-6099" y="473959"/>
                          <a:pt x="11574" y="168739"/>
                          <a:pt x="0" y="0"/>
                        </a:cubicBezTo>
                        <a:close/>
                      </a:path>
                      <a:path w="2805480" h="2308004" fill="none" stroke="0" extrusionOk="0">
                        <a:moveTo>
                          <a:pt x="0" y="0"/>
                        </a:moveTo>
                        <a:cubicBezTo>
                          <a:pt x="271550" y="-45253"/>
                          <a:pt x="428563" y="80688"/>
                          <a:pt x="729424" y="0"/>
                        </a:cubicBezTo>
                        <a:cubicBezTo>
                          <a:pt x="1062410" y="-77666"/>
                          <a:pt x="1131315" y="45298"/>
                          <a:pt x="1346630" y="0"/>
                        </a:cubicBezTo>
                        <a:cubicBezTo>
                          <a:pt x="1546234" y="-31164"/>
                          <a:pt x="1819157" y="65908"/>
                          <a:pt x="2104110" y="0"/>
                        </a:cubicBezTo>
                        <a:cubicBezTo>
                          <a:pt x="2368023" y="-83080"/>
                          <a:pt x="2508727" y="51771"/>
                          <a:pt x="2805480" y="0"/>
                        </a:cubicBezTo>
                        <a:cubicBezTo>
                          <a:pt x="2889807" y="282172"/>
                          <a:pt x="2714493" y="460733"/>
                          <a:pt x="2805480" y="600080"/>
                        </a:cubicBezTo>
                        <a:cubicBezTo>
                          <a:pt x="2954734" y="769538"/>
                          <a:pt x="2652084" y="986571"/>
                          <a:pt x="2805480" y="1223242"/>
                        </a:cubicBezTo>
                        <a:cubicBezTo>
                          <a:pt x="2884147" y="1578638"/>
                          <a:pt x="2699219" y="1797220"/>
                          <a:pt x="2805480" y="2308004"/>
                        </a:cubicBezTo>
                        <a:cubicBezTo>
                          <a:pt x="2642287" y="2367433"/>
                          <a:pt x="2389402" y="2274641"/>
                          <a:pt x="2160219" y="2308004"/>
                        </a:cubicBezTo>
                        <a:cubicBezTo>
                          <a:pt x="1898117" y="2333758"/>
                          <a:pt x="1604826" y="2260108"/>
                          <a:pt x="1430794" y="2308004"/>
                        </a:cubicBezTo>
                        <a:cubicBezTo>
                          <a:pt x="1175229" y="2343975"/>
                          <a:pt x="1042268" y="2229806"/>
                          <a:pt x="701370" y="2308004"/>
                        </a:cubicBezTo>
                        <a:cubicBezTo>
                          <a:pt x="337870" y="2413396"/>
                          <a:pt x="263937" y="2274333"/>
                          <a:pt x="0" y="2308004"/>
                        </a:cubicBezTo>
                        <a:cubicBezTo>
                          <a:pt x="-35095" y="2115690"/>
                          <a:pt x="75109" y="2015308"/>
                          <a:pt x="0" y="1800242"/>
                        </a:cubicBezTo>
                        <a:cubicBezTo>
                          <a:pt x="-69933" y="1615391"/>
                          <a:pt x="12135" y="1433830"/>
                          <a:pt x="0" y="1292481"/>
                        </a:cubicBezTo>
                        <a:cubicBezTo>
                          <a:pt x="-37964" y="1223553"/>
                          <a:pt x="50263" y="1011101"/>
                          <a:pt x="0" y="761641"/>
                        </a:cubicBezTo>
                        <a:cubicBezTo>
                          <a:pt x="-66982" y="482653"/>
                          <a:pt x="75900" y="2473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Design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know the nursery rhymes/songs;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Little Men in a Flying Saucer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Jack and Jill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GB" sz="1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Miss Polly Had a Dolly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explore painting on a range of different surfaces such as tin foil, cling film, sugar paper etc.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have a go at observational drawings.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10259881" y="3472721"/>
            <a:ext cx="1851170" cy="2308324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1851170"/>
                      <a:gd name="connsiteY0" fmla="*/ 0 h 2308324"/>
                      <a:gd name="connsiteX1" fmla="*/ 635568 w 1851170"/>
                      <a:gd name="connsiteY1" fmla="*/ 0 h 2308324"/>
                      <a:gd name="connsiteX2" fmla="*/ 1197089 w 1851170"/>
                      <a:gd name="connsiteY2" fmla="*/ 0 h 2308324"/>
                      <a:gd name="connsiteX3" fmla="*/ 1851170 w 1851170"/>
                      <a:gd name="connsiteY3" fmla="*/ 0 h 2308324"/>
                      <a:gd name="connsiteX4" fmla="*/ 1851170 w 1851170"/>
                      <a:gd name="connsiteY4" fmla="*/ 484748 h 2308324"/>
                      <a:gd name="connsiteX5" fmla="*/ 1851170 w 1851170"/>
                      <a:gd name="connsiteY5" fmla="*/ 900246 h 2308324"/>
                      <a:gd name="connsiteX6" fmla="*/ 1851170 w 1851170"/>
                      <a:gd name="connsiteY6" fmla="*/ 1408077 h 2308324"/>
                      <a:gd name="connsiteX7" fmla="*/ 1851170 w 1851170"/>
                      <a:gd name="connsiteY7" fmla="*/ 1915908 h 2308324"/>
                      <a:gd name="connsiteX8" fmla="*/ 1851170 w 1851170"/>
                      <a:gd name="connsiteY8" fmla="*/ 2308324 h 2308324"/>
                      <a:gd name="connsiteX9" fmla="*/ 1289648 w 1851170"/>
                      <a:gd name="connsiteY9" fmla="*/ 2308324 h 2308324"/>
                      <a:gd name="connsiteX10" fmla="*/ 654080 w 1851170"/>
                      <a:gd name="connsiteY10" fmla="*/ 2308324 h 2308324"/>
                      <a:gd name="connsiteX11" fmla="*/ 0 w 1851170"/>
                      <a:gd name="connsiteY11" fmla="*/ 2308324 h 2308324"/>
                      <a:gd name="connsiteX12" fmla="*/ 0 w 1851170"/>
                      <a:gd name="connsiteY12" fmla="*/ 1915908 h 2308324"/>
                      <a:gd name="connsiteX13" fmla="*/ 0 w 1851170"/>
                      <a:gd name="connsiteY13" fmla="*/ 1523493 h 2308324"/>
                      <a:gd name="connsiteX14" fmla="*/ 0 w 1851170"/>
                      <a:gd name="connsiteY14" fmla="*/ 1107995 h 2308324"/>
                      <a:gd name="connsiteX15" fmla="*/ 0 w 1851170"/>
                      <a:gd name="connsiteY15" fmla="*/ 692497 h 2308324"/>
                      <a:gd name="connsiteX16" fmla="*/ 0 w 1851170"/>
                      <a:gd name="connsiteY16" fmla="*/ 0 h 2308324"/>
                      <a:gd name="connsiteX0" fmla="*/ 0 w 1851170"/>
                      <a:gd name="connsiteY0" fmla="*/ 0 h 2308324"/>
                      <a:gd name="connsiteX1" fmla="*/ 654080 w 1851170"/>
                      <a:gd name="connsiteY1" fmla="*/ 0 h 2308324"/>
                      <a:gd name="connsiteX2" fmla="*/ 1234112 w 1851170"/>
                      <a:gd name="connsiteY2" fmla="*/ 0 h 2308324"/>
                      <a:gd name="connsiteX3" fmla="*/ 1851170 w 1851170"/>
                      <a:gd name="connsiteY3" fmla="*/ 0 h 2308324"/>
                      <a:gd name="connsiteX4" fmla="*/ 1851170 w 1851170"/>
                      <a:gd name="connsiteY4" fmla="*/ 507831 h 2308324"/>
                      <a:gd name="connsiteX5" fmla="*/ 1851170 w 1851170"/>
                      <a:gd name="connsiteY5" fmla="*/ 946412 h 2308324"/>
                      <a:gd name="connsiteX6" fmla="*/ 1851170 w 1851170"/>
                      <a:gd name="connsiteY6" fmla="*/ 1361911 h 2308324"/>
                      <a:gd name="connsiteX7" fmla="*/ 1851170 w 1851170"/>
                      <a:gd name="connsiteY7" fmla="*/ 1800492 h 2308324"/>
                      <a:gd name="connsiteX8" fmla="*/ 1851170 w 1851170"/>
                      <a:gd name="connsiteY8" fmla="*/ 2308324 h 2308324"/>
                      <a:gd name="connsiteX9" fmla="*/ 1234112 w 1851170"/>
                      <a:gd name="connsiteY9" fmla="*/ 2308324 h 2308324"/>
                      <a:gd name="connsiteX10" fmla="*/ 635568 w 1851170"/>
                      <a:gd name="connsiteY10" fmla="*/ 2308324 h 2308324"/>
                      <a:gd name="connsiteX11" fmla="*/ 0 w 1851170"/>
                      <a:gd name="connsiteY11" fmla="*/ 2308324 h 2308324"/>
                      <a:gd name="connsiteX12" fmla="*/ 0 w 1851170"/>
                      <a:gd name="connsiteY12" fmla="*/ 1800492 h 2308324"/>
                      <a:gd name="connsiteX13" fmla="*/ 0 w 1851170"/>
                      <a:gd name="connsiteY13" fmla="*/ 1292661 h 2308324"/>
                      <a:gd name="connsiteX14" fmla="*/ 0 w 1851170"/>
                      <a:gd name="connsiteY14" fmla="*/ 877163 h 2308324"/>
                      <a:gd name="connsiteX15" fmla="*/ 0 w 1851170"/>
                      <a:gd name="connsiteY15" fmla="*/ 484748 h 2308324"/>
                      <a:gd name="connsiteX16" fmla="*/ 0 w 1851170"/>
                      <a:gd name="connsiteY16" fmla="*/ 0 h 23083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851170" h="2308324" fill="none" extrusionOk="0">
                        <a:moveTo>
                          <a:pt x="0" y="0"/>
                        </a:moveTo>
                        <a:cubicBezTo>
                          <a:pt x="147635" y="4469"/>
                          <a:pt x="458043" y="553"/>
                          <a:pt x="635568" y="0"/>
                        </a:cubicBezTo>
                        <a:cubicBezTo>
                          <a:pt x="796860" y="-30924"/>
                          <a:pt x="1060692" y="6989"/>
                          <a:pt x="1197089" y="0"/>
                        </a:cubicBezTo>
                        <a:cubicBezTo>
                          <a:pt x="1349712" y="4475"/>
                          <a:pt x="1740217" y="-26059"/>
                          <a:pt x="1851170" y="0"/>
                        </a:cubicBezTo>
                        <a:cubicBezTo>
                          <a:pt x="1872143" y="176250"/>
                          <a:pt x="1848486" y="267401"/>
                          <a:pt x="1851170" y="484748"/>
                        </a:cubicBezTo>
                        <a:cubicBezTo>
                          <a:pt x="1859743" y="704730"/>
                          <a:pt x="1804106" y="737699"/>
                          <a:pt x="1851170" y="900246"/>
                        </a:cubicBezTo>
                        <a:cubicBezTo>
                          <a:pt x="1926555" y="1048035"/>
                          <a:pt x="1796768" y="1318881"/>
                          <a:pt x="1851170" y="1408077"/>
                        </a:cubicBezTo>
                        <a:cubicBezTo>
                          <a:pt x="1937115" y="1514655"/>
                          <a:pt x="1732501" y="1754689"/>
                          <a:pt x="1851170" y="1915908"/>
                        </a:cubicBezTo>
                        <a:cubicBezTo>
                          <a:pt x="1948820" y="2068638"/>
                          <a:pt x="1778927" y="2125115"/>
                          <a:pt x="1851170" y="2308324"/>
                        </a:cubicBezTo>
                        <a:cubicBezTo>
                          <a:pt x="1622915" y="2330974"/>
                          <a:pt x="1555216" y="2306088"/>
                          <a:pt x="1289648" y="2308324"/>
                        </a:cubicBezTo>
                        <a:cubicBezTo>
                          <a:pt x="1041003" y="2316610"/>
                          <a:pt x="829046" y="2283822"/>
                          <a:pt x="654080" y="2308324"/>
                        </a:cubicBezTo>
                        <a:cubicBezTo>
                          <a:pt x="518843" y="2354050"/>
                          <a:pt x="150430" y="2306422"/>
                          <a:pt x="0" y="2308324"/>
                        </a:cubicBezTo>
                        <a:cubicBezTo>
                          <a:pt x="-56480" y="2224782"/>
                          <a:pt x="18543" y="2042031"/>
                          <a:pt x="0" y="1915908"/>
                        </a:cubicBezTo>
                        <a:cubicBezTo>
                          <a:pt x="-14197" y="1824818"/>
                          <a:pt x="46864" y="1673324"/>
                          <a:pt x="0" y="1523493"/>
                        </a:cubicBezTo>
                        <a:cubicBezTo>
                          <a:pt x="-75391" y="1345489"/>
                          <a:pt x="35589" y="1276905"/>
                          <a:pt x="0" y="1107995"/>
                        </a:cubicBezTo>
                        <a:cubicBezTo>
                          <a:pt x="-10390" y="961849"/>
                          <a:pt x="53377" y="827436"/>
                          <a:pt x="0" y="692497"/>
                        </a:cubicBezTo>
                        <a:cubicBezTo>
                          <a:pt x="-39407" y="573700"/>
                          <a:pt x="152069" y="183070"/>
                          <a:pt x="0" y="0"/>
                        </a:cubicBezTo>
                        <a:close/>
                      </a:path>
                      <a:path w="1851170" h="2308324" stroke="0" extrusionOk="0">
                        <a:moveTo>
                          <a:pt x="0" y="0"/>
                        </a:moveTo>
                        <a:cubicBezTo>
                          <a:pt x="262958" y="-11385"/>
                          <a:pt x="408542" y="16424"/>
                          <a:pt x="654080" y="0"/>
                        </a:cubicBezTo>
                        <a:cubicBezTo>
                          <a:pt x="896394" y="9503"/>
                          <a:pt x="1046808" y="42974"/>
                          <a:pt x="1234112" y="0"/>
                        </a:cubicBezTo>
                        <a:cubicBezTo>
                          <a:pt x="1400801" y="-56290"/>
                          <a:pt x="1594164" y="66314"/>
                          <a:pt x="1851170" y="0"/>
                        </a:cubicBezTo>
                        <a:cubicBezTo>
                          <a:pt x="1876890" y="245692"/>
                          <a:pt x="1780103" y="266606"/>
                          <a:pt x="1851170" y="507831"/>
                        </a:cubicBezTo>
                        <a:cubicBezTo>
                          <a:pt x="1930943" y="752273"/>
                          <a:pt x="1817775" y="787389"/>
                          <a:pt x="1851170" y="946412"/>
                        </a:cubicBezTo>
                        <a:cubicBezTo>
                          <a:pt x="1881278" y="1072132"/>
                          <a:pt x="1790756" y="1228976"/>
                          <a:pt x="1851170" y="1361911"/>
                        </a:cubicBezTo>
                        <a:cubicBezTo>
                          <a:pt x="1906636" y="1465936"/>
                          <a:pt x="1867381" y="1618511"/>
                          <a:pt x="1851170" y="1800492"/>
                        </a:cubicBezTo>
                        <a:cubicBezTo>
                          <a:pt x="1873892" y="1971500"/>
                          <a:pt x="1842079" y="2079624"/>
                          <a:pt x="1851170" y="2308324"/>
                        </a:cubicBezTo>
                        <a:cubicBezTo>
                          <a:pt x="1659581" y="2339100"/>
                          <a:pt x="1406930" y="2268391"/>
                          <a:pt x="1234112" y="2308324"/>
                        </a:cubicBezTo>
                        <a:cubicBezTo>
                          <a:pt x="1043245" y="2348754"/>
                          <a:pt x="891514" y="2254868"/>
                          <a:pt x="635568" y="2308324"/>
                        </a:cubicBezTo>
                        <a:cubicBezTo>
                          <a:pt x="392548" y="2365410"/>
                          <a:pt x="100066" y="2314358"/>
                          <a:pt x="0" y="2308324"/>
                        </a:cubicBezTo>
                        <a:cubicBezTo>
                          <a:pt x="-24373" y="2117291"/>
                          <a:pt x="109793" y="1900508"/>
                          <a:pt x="0" y="1800492"/>
                        </a:cubicBezTo>
                        <a:cubicBezTo>
                          <a:pt x="-96496" y="1670421"/>
                          <a:pt x="84139" y="1450326"/>
                          <a:pt x="0" y="1292661"/>
                        </a:cubicBezTo>
                        <a:cubicBezTo>
                          <a:pt x="-45416" y="1133658"/>
                          <a:pt x="64691" y="1023825"/>
                          <a:pt x="0" y="877163"/>
                        </a:cubicBezTo>
                        <a:cubicBezTo>
                          <a:pt x="-93964" y="719516"/>
                          <a:pt x="72994" y="630786"/>
                          <a:pt x="0" y="484748"/>
                        </a:cubicBezTo>
                        <a:cubicBezTo>
                          <a:pt x="-42261" y="340866"/>
                          <a:pt x="14785" y="142487"/>
                          <a:pt x="0" y="0"/>
                        </a:cubicBezTo>
                        <a:close/>
                      </a:path>
                      <a:path w="1851170" h="2308324" fill="none" stroke="0" extrusionOk="0">
                        <a:moveTo>
                          <a:pt x="0" y="0"/>
                        </a:moveTo>
                        <a:cubicBezTo>
                          <a:pt x="154308" y="-14192"/>
                          <a:pt x="482708" y="48556"/>
                          <a:pt x="635568" y="0"/>
                        </a:cubicBezTo>
                        <a:cubicBezTo>
                          <a:pt x="845015" y="-49837"/>
                          <a:pt x="1075737" y="46608"/>
                          <a:pt x="1197089" y="0"/>
                        </a:cubicBezTo>
                        <a:cubicBezTo>
                          <a:pt x="1313554" y="-29689"/>
                          <a:pt x="1701029" y="26916"/>
                          <a:pt x="1851170" y="0"/>
                        </a:cubicBezTo>
                        <a:cubicBezTo>
                          <a:pt x="1864758" y="176762"/>
                          <a:pt x="1842290" y="260953"/>
                          <a:pt x="1851170" y="484748"/>
                        </a:cubicBezTo>
                        <a:cubicBezTo>
                          <a:pt x="1862744" y="713702"/>
                          <a:pt x="1797569" y="730286"/>
                          <a:pt x="1851170" y="900246"/>
                        </a:cubicBezTo>
                        <a:cubicBezTo>
                          <a:pt x="1920330" y="1075868"/>
                          <a:pt x="1744821" y="1298132"/>
                          <a:pt x="1851170" y="1408077"/>
                        </a:cubicBezTo>
                        <a:cubicBezTo>
                          <a:pt x="1926479" y="1574272"/>
                          <a:pt x="1767307" y="1725723"/>
                          <a:pt x="1851170" y="1915908"/>
                        </a:cubicBezTo>
                        <a:cubicBezTo>
                          <a:pt x="1933541" y="2100500"/>
                          <a:pt x="1748659" y="2138047"/>
                          <a:pt x="1851170" y="2308324"/>
                        </a:cubicBezTo>
                        <a:cubicBezTo>
                          <a:pt x="1619509" y="2320524"/>
                          <a:pt x="1530138" y="2293682"/>
                          <a:pt x="1289648" y="2308324"/>
                        </a:cubicBezTo>
                        <a:cubicBezTo>
                          <a:pt x="986053" y="2315010"/>
                          <a:pt x="810486" y="2270719"/>
                          <a:pt x="654080" y="2308324"/>
                        </a:cubicBezTo>
                        <a:cubicBezTo>
                          <a:pt x="472166" y="2376426"/>
                          <a:pt x="155736" y="2284453"/>
                          <a:pt x="0" y="2308324"/>
                        </a:cubicBezTo>
                        <a:cubicBezTo>
                          <a:pt x="-35941" y="2225425"/>
                          <a:pt x="36686" y="2047624"/>
                          <a:pt x="0" y="1915908"/>
                        </a:cubicBezTo>
                        <a:cubicBezTo>
                          <a:pt x="-33789" y="1791503"/>
                          <a:pt x="24258" y="1703216"/>
                          <a:pt x="0" y="1523493"/>
                        </a:cubicBezTo>
                        <a:cubicBezTo>
                          <a:pt x="-54145" y="1399648"/>
                          <a:pt x="13300" y="1260319"/>
                          <a:pt x="0" y="1107995"/>
                        </a:cubicBezTo>
                        <a:cubicBezTo>
                          <a:pt x="-25072" y="940431"/>
                          <a:pt x="30094" y="847880"/>
                          <a:pt x="0" y="692497"/>
                        </a:cubicBezTo>
                        <a:cubicBezTo>
                          <a:pt x="-43315" y="568697"/>
                          <a:pt x="170622" y="1424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Gross Motor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how to skip, hop and stand on one leg.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Fine Motor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how to use a comfortable grip when holding a pencil.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031127" y="4384220"/>
            <a:ext cx="3108391" cy="2215991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108391"/>
                      <a:gd name="connsiteY0" fmla="*/ 0 h 2215991"/>
                      <a:gd name="connsiteX1" fmla="*/ 621678 w 3108391"/>
                      <a:gd name="connsiteY1" fmla="*/ 0 h 2215991"/>
                      <a:gd name="connsiteX2" fmla="*/ 1243356 w 3108391"/>
                      <a:gd name="connsiteY2" fmla="*/ 0 h 2215991"/>
                      <a:gd name="connsiteX3" fmla="*/ 1927202 w 3108391"/>
                      <a:gd name="connsiteY3" fmla="*/ 0 h 2215991"/>
                      <a:gd name="connsiteX4" fmla="*/ 2517797 w 3108391"/>
                      <a:gd name="connsiteY4" fmla="*/ 0 h 2215991"/>
                      <a:gd name="connsiteX5" fmla="*/ 3108391 w 3108391"/>
                      <a:gd name="connsiteY5" fmla="*/ 0 h 2215991"/>
                      <a:gd name="connsiteX6" fmla="*/ 3108391 w 3108391"/>
                      <a:gd name="connsiteY6" fmla="*/ 391491 h 2215991"/>
                      <a:gd name="connsiteX7" fmla="*/ 3108391 w 3108391"/>
                      <a:gd name="connsiteY7" fmla="*/ 760823 h 2215991"/>
                      <a:gd name="connsiteX8" fmla="*/ 3108391 w 3108391"/>
                      <a:gd name="connsiteY8" fmla="*/ 1107995 h 2215991"/>
                      <a:gd name="connsiteX9" fmla="*/ 3108391 w 3108391"/>
                      <a:gd name="connsiteY9" fmla="*/ 1455167 h 2215991"/>
                      <a:gd name="connsiteX10" fmla="*/ 3108391 w 3108391"/>
                      <a:gd name="connsiteY10" fmla="*/ 1780179 h 2215991"/>
                      <a:gd name="connsiteX11" fmla="*/ 3108391 w 3108391"/>
                      <a:gd name="connsiteY11" fmla="*/ 2215991 h 2215991"/>
                      <a:gd name="connsiteX12" fmla="*/ 2424545 w 3108391"/>
                      <a:gd name="connsiteY12" fmla="*/ 2215991 h 2215991"/>
                      <a:gd name="connsiteX13" fmla="*/ 1865034 w 3108391"/>
                      <a:gd name="connsiteY13" fmla="*/ 2215991 h 2215991"/>
                      <a:gd name="connsiteX14" fmla="*/ 1305523 w 3108391"/>
                      <a:gd name="connsiteY14" fmla="*/ 2215991 h 2215991"/>
                      <a:gd name="connsiteX15" fmla="*/ 777097 w 3108391"/>
                      <a:gd name="connsiteY15" fmla="*/ 2215991 h 2215991"/>
                      <a:gd name="connsiteX16" fmla="*/ 0 w 3108391"/>
                      <a:gd name="connsiteY16" fmla="*/ 2215991 h 2215991"/>
                      <a:gd name="connsiteX17" fmla="*/ 0 w 3108391"/>
                      <a:gd name="connsiteY17" fmla="*/ 1802339 h 2215991"/>
                      <a:gd name="connsiteX18" fmla="*/ 0 w 3108391"/>
                      <a:gd name="connsiteY18" fmla="*/ 1477327 h 2215991"/>
                      <a:gd name="connsiteX19" fmla="*/ 0 w 3108391"/>
                      <a:gd name="connsiteY19" fmla="*/ 1107995 h 2215991"/>
                      <a:gd name="connsiteX20" fmla="*/ 0 w 3108391"/>
                      <a:gd name="connsiteY20" fmla="*/ 694343 h 2215991"/>
                      <a:gd name="connsiteX21" fmla="*/ 0 w 3108391"/>
                      <a:gd name="connsiteY21" fmla="*/ 369332 h 2215991"/>
                      <a:gd name="connsiteX22" fmla="*/ 0 w 3108391"/>
                      <a:gd name="connsiteY22" fmla="*/ 0 h 2215991"/>
                      <a:gd name="connsiteX0" fmla="*/ 0 w 3108391"/>
                      <a:gd name="connsiteY0" fmla="*/ 0 h 2215991"/>
                      <a:gd name="connsiteX1" fmla="*/ 683845 w 3108391"/>
                      <a:gd name="connsiteY1" fmla="*/ 0 h 2215991"/>
                      <a:gd name="connsiteX2" fmla="*/ 1243356 w 3108391"/>
                      <a:gd name="connsiteY2" fmla="*/ 0 h 2215991"/>
                      <a:gd name="connsiteX3" fmla="*/ 1802867 w 3108391"/>
                      <a:gd name="connsiteY3" fmla="*/ 0 h 2215991"/>
                      <a:gd name="connsiteX4" fmla="*/ 2486712 w 3108391"/>
                      <a:gd name="connsiteY4" fmla="*/ 0 h 2215991"/>
                      <a:gd name="connsiteX5" fmla="*/ 3108391 w 3108391"/>
                      <a:gd name="connsiteY5" fmla="*/ 0 h 2215991"/>
                      <a:gd name="connsiteX6" fmla="*/ 3108391 w 3108391"/>
                      <a:gd name="connsiteY6" fmla="*/ 347171 h 2215991"/>
                      <a:gd name="connsiteX7" fmla="*/ 3108391 w 3108391"/>
                      <a:gd name="connsiteY7" fmla="*/ 694343 h 2215991"/>
                      <a:gd name="connsiteX8" fmla="*/ 3108391 w 3108391"/>
                      <a:gd name="connsiteY8" fmla="*/ 1019355 h 2215991"/>
                      <a:gd name="connsiteX9" fmla="*/ 3108391 w 3108391"/>
                      <a:gd name="connsiteY9" fmla="*/ 1388687 h 2215991"/>
                      <a:gd name="connsiteX10" fmla="*/ 3108391 w 3108391"/>
                      <a:gd name="connsiteY10" fmla="*/ 1758019 h 2215991"/>
                      <a:gd name="connsiteX11" fmla="*/ 3108391 w 3108391"/>
                      <a:gd name="connsiteY11" fmla="*/ 2215991 h 2215991"/>
                      <a:gd name="connsiteX12" fmla="*/ 2579964 w 3108391"/>
                      <a:gd name="connsiteY12" fmla="*/ 2215991 h 2215991"/>
                      <a:gd name="connsiteX13" fmla="*/ 1927202 w 3108391"/>
                      <a:gd name="connsiteY13" fmla="*/ 2215991 h 2215991"/>
                      <a:gd name="connsiteX14" fmla="*/ 1243356 w 3108391"/>
                      <a:gd name="connsiteY14" fmla="*/ 2215991 h 2215991"/>
                      <a:gd name="connsiteX15" fmla="*/ 652761 w 3108391"/>
                      <a:gd name="connsiteY15" fmla="*/ 2215991 h 2215991"/>
                      <a:gd name="connsiteX16" fmla="*/ 0 w 3108391"/>
                      <a:gd name="connsiteY16" fmla="*/ 2215991 h 2215991"/>
                      <a:gd name="connsiteX17" fmla="*/ 0 w 3108391"/>
                      <a:gd name="connsiteY17" fmla="*/ 1846659 h 2215991"/>
                      <a:gd name="connsiteX18" fmla="*/ 0 w 3108391"/>
                      <a:gd name="connsiteY18" fmla="*/ 1433007 h 2215991"/>
                      <a:gd name="connsiteX19" fmla="*/ 0 w 3108391"/>
                      <a:gd name="connsiteY19" fmla="*/ 1107995 h 2215991"/>
                      <a:gd name="connsiteX20" fmla="*/ 0 w 3108391"/>
                      <a:gd name="connsiteY20" fmla="*/ 694343 h 2215991"/>
                      <a:gd name="connsiteX21" fmla="*/ 0 w 3108391"/>
                      <a:gd name="connsiteY21" fmla="*/ 325011 h 2215991"/>
                      <a:gd name="connsiteX22" fmla="*/ 0 w 3108391"/>
                      <a:gd name="connsiteY22" fmla="*/ 0 h 2215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108391" h="2215991" fill="none" extrusionOk="0">
                        <a:moveTo>
                          <a:pt x="0" y="0"/>
                        </a:moveTo>
                        <a:cubicBezTo>
                          <a:pt x="171823" y="-56257"/>
                          <a:pt x="471218" y="32269"/>
                          <a:pt x="621678" y="0"/>
                        </a:cubicBezTo>
                        <a:cubicBezTo>
                          <a:pt x="761953" y="-44114"/>
                          <a:pt x="990605" y="-12072"/>
                          <a:pt x="1243356" y="0"/>
                        </a:cubicBezTo>
                        <a:cubicBezTo>
                          <a:pt x="1473262" y="723"/>
                          <a:pt x="1731590" y="23984"/>
                          <a:pt x="1927202" y="0"/>
                        </a:cubicBezTo>
                        <a:cubicBezTo>
                          <a:pt x="2152766" y="-5970"/>
                          <a:pt x="2296577" y="47732"/>
                          <a:pt x="2517797" y="0"/>
                        </a:cubicBezTo>
                        <a:cubicBezTo>
                          <a:pt x="2785644" y="-21563"/>
                          <a:pt x="2877576" y="25515"/>
                          <a:pt x="3108391" y="0"/>
                        </a:cubicBezTo>
                        <a:cubicBezTo>
                          <a:pt x="3163446" y="82709"/>
                          <a:pt x="3079818" y="284652"/>
                          <a:pt x="3108391" y="391491"/>
                        </a:cubicBezTo>
                        <a:cubicBezTo>
                          <a:pt x="3137198" y="520616"/>
                          <a:pt x="3014264" y="623448"/>
                          <a:pt x="3108391" y="760823"/>
                        </a:cubicBezTo>
                        <a:cubicBezTo>
                          <a:pt x="3150020" y="845175"/>
                          <a:pt x="3082519" y="985268"/>
                          <a:pt x="3108391" y="1107995"/>
                        </a:cubicBezTo>
                        <a:cubicBezTo>
                          <a:pt x="3162600" y="1256881"/>
                          <a:pt x="3083949" y="1352122"/>
                          <a:pt x="3108391" y="1455167"/>
                        </a:cubicBezTo>
                        <a:cubicBezTo>
                          <a:pt x="3140735" y="1564212"/>
                          <a:pt x="3099839" y="1696623"/>
                          <a:pt x="3108391" y="1780179"/>
                        </a:cubicBezTo>
                        <a:cubicBezTo>
                          <a:pt x="3093843" y="1861171"/>
                          <a:pt x="3111079" y="2037534"/>
                          <a:pt x="3108391" y="2215991"/>
                        </a:cubicBezTo>
                        <a:cubicBezTo>
                          <a:pt x="2807667" y="2225248"/>
                          <a:pt x="2762496" y="2186135"/>
                          <a:pt x="2424545" y="2215991"/>
                        </a:cubicBezTo>
                        <a:cubicBezTo>
                          <a:pt x="2085204" y="2250098"/>
                          <a:pt x="2085961" y="2198246"/>
                          <a:pt x="1865034" y="2215991"/>
                        </a:cubicBezTo>
                        <a:cubicBezTo>
                          <a:pt x="1624872" y="2243260"/>
                          <a:pt x="1454891" y="2210393"/>
                          <a:pt x="1305523" y="2215991"/>
                        </a:cubicBezTo>
                        <a:cubicBezTo>
                          <a:pt x="1174584" y="2228318"/>
                          <a:pt x="1028672" y="2172041"/>
                          <a:pt x="777097" y="2215991"/>
                        </a:cubicBezTo>
                        <a:cubicBezTo>
                          <a:pt x="568537" y="2230843"/>
                          <a:pt x="315560" y="2165596"/>
                          <a:pt x="0" y="2215991"/>
                        </a:cubicBezTo>
                        <a:cubicBezTo>
                          <a:pt x="-17519" y="2017946"/>
                          <a:pt x="69811" y="1952576"/>
                          <a:pt x="0" y="1802339"/>
                        </a:cubicBezTo>
                        <a:cubicBezTo>
                          <a:pt x="-56972" y="1649778"/>
                          <a:pt x="63004" y="1631974"/>
                          <a:pt x="0" y="1477327"/>
                        </a:cubicBezTo>
                        <a:cubicBezTo>
                          <a:pt x="-51734" y="1354671"/>
                          <a:pt x="99323" y="1280217"/>
                          <a:pt x="0" y="1107995"/>
                        </a:cubicBezTo>
                        <a:cubicBezTo>
                          <a:pt x="-80625" y="937851"/>
                          <a:pt x="48301" y="764002"/>
                          <a:pt x="0" y="694343"/>
                        </a:cubicBezTo>
                        <a:cubicBezTo>
                          <a:pt x="-49792" y="613982"/>
                          <a:pt x="28118" y="466950"/>
                          <a:pt x="0" y="369332"/>
                        </a:cubicBezTo>
                        <a:cubicBezTo>
                          <a:pt x="2495" y="255256"/>
                          <a:pt x="45657" y="148435"/>
                          <a:pt x="0" y="0"/>
                        </a:cubicBezTo>
                        <a:close/>
                      </a:path>
                      <a:path w="3108391" h="2215991" stroke="0" extrusionOk="0">
                        <a:moveTo>
                          <a:pt x="0" y="0"/>
                        </a:moveTo>
                        <a:cubicBezTo>
                          <a:pt x="174978" y="-56415"/>
                          <a:pt x="342831" y="12491"/>
                          <a:pt x="683845" y="0"/>
                        </a:cubicBezTo>
                        <a:cubicBezTo>
                          <a:pt x="1039194" y="-9592"/>
                          <a:pt x="1105342" y="56567"/>
                          <a:pt x="1243356" y="0"/>
                        </a:cubicBezTo>
                        <a:cubicBezTo>
                          <a:pt x="1346602" y="-56988"/>
                          <a:pt x="1662957" y="29766"/>
                          <a:pt x="1802867" y="0"/>
                        </a:cubicBezTo>
                        <a:cubicBezTo>
                          <a:pt x="1984831" y="-61758"/>
                          <a:pt x="2191505" y="-34682"/>
                          <a:pt x="2486712" y="0"/>
                        </a:cubicBezTo>
                        <a:cubicBezTo>
                          <a:pt x="2800154" y="-3909"/>
                          <a:pt x="2837987" y="28993"/>
                          <a:pt x="3108391" y="0"/>
                        </a:cubicBezTo>
                        <a:cubicBezTo>
                          <a:pt x="3121082" y="65492"/>
                          <a:pt x="3045427" y="270525"/>
                          <a:pt x="3108391" y="347171"/>
                        </a:cubicBezTo>
                        <a:cubicBezTo>
                          <a:pt x="3166505" y="419928"/>
                          <a:pt x="3122619" y="578982"/>
                          <a:pt x="3108391" y="694343"/>
                        </a:cubicBezTo>
                        <a:cubicBezTo>
                          <a:pt x="3090595" y="843217"/>
                          <a:pt x="3057000" y="919839"/>
                          <a:pt x="3108391" y="1019355"/>
                        </a:cubicBezTo>
                        <a:cubicBezTo>
                          <a:pt x="3166732" y="1126972"/>
                          <a:pt x="3085726" y="1274638"/>
                          <a:pt x="3108391" y="1388687"/>
                        </a:cubicBezTo>
                        <a:cubicBezTo>
                          <a:pt x="3167980" y="1513468"/>
                          <a:pt x="3080322" y="1586794"/>
                          <a:pt x="3108391" y="1758019"/>
                        </a:cubicBezTo>
                        <a:cubicBezTo>
                          <a:pt x="3098600" y="1925512"/>
                          <a:pt x="3058008" y="2086032"/>
                          <a:pt x="3108391" y="2215991"/>
                        </a:cubicBezTo>
                        <a:cubicBezTo>
                          <a:pt x="2888769" y="2229103"/>
                          <a:pt x="2845937" y="2189200"/>
                          <a:pt x="2579964" y="2215991"/>
                        </a:cubicBezTo>
                        <a:cubicBezTo>
                          <a:pt x="2320880" y="2245856"/>
                          <a:pt x="2114110" y="2230565"/>
                          <a:pt x="1927202" y="2215991"/>
                        </a:cubicBezTo>
                        <a:cubicBezTo>
                          <a:pt x="1790872" y="2231725"/>
                          <a:pt x="1450380" y="2212800"/>
                          <a:pt x="1243356" y="2215991"/>
                        </a:cubicBezTo>
                        <a:cubicBezTo>
                          <a:pt x="1059205" y="2219523"/>
                          <a:pt x="886241" y="2182257"/>
                          <a:pt x="652761" y="2215991"/>
                        </a:cubicBezTo>
                        <a:cubicBezTo>
                          <a:pt x="439667" y="2225385"/>
                          <a:pt x="191357" y="2174453"/>
                          <a:pt x="0" y="2215991"/>
                        </a:cubicBezTo>
                        <a:cubicBezTo>
                          <a:pt x="-6809" y="2071380"/>
                          <a:pt x="67976" y="1975142"/>
                          <a:pt x="0" y="1846659"/>
                        </a:cubicBezTo>
                        <a:cubicBezTo>
                          <a:pt x="-47428" y="1747420"/>
                          <a:pt x="70595" y="1623792"/>
                          <a:pt x="0" y="1433007"/>
                        </a:cubicBezTo>
                        <a:cubicBezTo>
                          <a:pt x="-54703" y="1244095"/>
                          <a:pt x="27728" y="1177526"/>
                          <a:pt x="0" y="1107995"/>
                        </a:cubicBezTo>
                        <a:cubicBezTo>
                          <a:pt x="-87532" y="1046474"/>
                          <a:pt x="3167" y="863778"/>
                          <a:pt x="0" y="694343"/>
                        </a:cubicBezTo>
                        <a:cubicBezTo>
                          <a:pt x="-14998" y="513579"/>
                          <a:pt x="40860" y="459339"/>
                          <a:pt x="0" y="325011"/>
                        </a:cubicBezTo>
                        <a:cubicBezTo>
                          <a:pt x="-39150" y="156630"/>
                          <a:pt x="40987" y="115805"/>
                          <a:pt x="0" y="0"/>
                        </a:cubicBezTo>
                        <a:close/>
                      </a:path>
                      <a:path w="3108391" h="2215991" fill="none" stroke="0" extrusionOk="0">
                        <a:moveTo>
                          <a:pt x="0" y="0"/>
                        </a:moveTo>
                        <a:cubicBezTo>
                          <a:pt x="175982" y="-43803"/>
                          <a:pt x="518789" y="36533"/>
                          <a:pt x="621678" y="0"/>
                        </a:cubicBezTo>
                        <a:cubicBezTo>
                          <a:pt x="784931" y="-49708"/>
                          <a:pt x="1012789" y="91683"/>
                          <a:pt x="1243356" y="0"/>
                        </a:cubicBezTo>
                        <a:cubicBezTo>
                          <a:pt x="1470747" y="-30676"/>
                          <a:pt x="1690726" y="52594"/>
                          <a:pt x="1927202" y="0"/>
                        </a:cubicBezTo>
                        <a:cubicBezTo>
                          <a:pt x="2139498" y="-4746"/>
                          <a:pt x="2247087" y="35265"/>
                          <a:pt x="2517797" y="0"/>
                        </a:cubicBezTo>
                        <a:cubicBezTo>
                          <a:pt x="2788593" y="-20690"/>
                          <a:pt x="2850835" y="-11920"/>
                          <a:pt x="3108391" y="0"/>
                        </a:cubicBezTo>
                        <a:cubicBezTo>
                          <a:pt x="3173680" y="110947"/>
                          <a:pt x="3083908" y="271509"/>
                          <a:pt x="3108391" y="391491"/>
                        </a:cubicBezTo>
                        <a:cubicBezTo>
                          <a:pt x="3124299" y="528995"/>
                          <a:pt x="3039554" y="623778"/>
                          <a:pt x="3108391" y="760823"/>
                        </a:cubicBezTo>
                        <a:cubicBezTo>
                          <a:pt x="3177092" y="876802"/>
                          <a:pt x="3028909" y="943442"/>
                          <a:pt x="3108391" y="1107995"/>
                        </a:cubicBezTo>
                        <a:cubicBezTo>
                          <a:pt x="3126359" y="1251835"/>
                          <a:pt x="3051469" y="1347360"/>
                          <a:pt x="3108391" y="1455167"/>
                        </a:cubicBezTo>
                        <a:cubicBezTo>
                          <a:pt x="3129396" y="1557797"/>
                          <a:pt x="3082708" y="1684695"/>
                          <a:pt x="3108391" y="1780179"/>
                        </a:cubicBezTo>
                        <a:cubicBezTo>
                          <a:pt x="3110836" y="1902810"/>
                          <a:pt x="3140710" y="2008923"/>
                          <a:pt x="3108391" y="2215991"/>
                        </a:cubicBezTo>
                        <a:cubicBezTo>
                          <a:pt x="2827823" y="2219261"/>
                          <a:pt x="2761562" y="2183362"/>
                          <a:pt x="2424545" y="2215991"/>
                        </a:cubicBezTo>
                        <a:cubicBezTo>
                          <a:pt x="2088075" y="2248223"/>
                          <a:pt x="2079956" y="2198688"/>
                          <a:pt x="1865034" y="2215991"/>
                        </a:cubicBezTo>
                        <a:cubicBezTo>
                          <a:pt x="1635485" y="2270666"/>
                          <a:pt x="1402021" y="2188047"/>
                          <a:pt x="1305523" y="2215991"/>
                        </a:cubicBezTo>
                        <a:cubicBezTo>
                          <a:pt x="1173055" y="2173941"/>
                          <a:pt x="952910" y="2239123"/>
                          <a:pt x="777097" y="2215991"/>
                        </a:cubicBezTo>
                        <a:cubicBezTo>
                          <a:pt x="573490" y="2263943"/>
                          <a:pt x="371684" y="2159415"/>
                          <a:pt x="0" y="2215991"/>
                        </a:cubicBezTo>
                        <a:cubicBezTo>
                          <a:pt x="-30033" y="2040963"/>
                          <a:pt x="69647" y="1938533"/>
                          <a:pt x="0" y="1802339"/>
                        </a:cubicBezTo>
                        <a:cubicBezTo>
                          <a:pt x="-97955" y="1645915"/>
                          <a:pt x="43298" y="1567931"/>
                          <a:pt x="0" y="1477327"/>
                        </a:cubicBezTo>
                        <a:cubicBezTo>
                          <a:pt x="-44829" y="1372247"/>
                          <a:pt x="71456" y="1267240"/>
                          <a:pt x="0" y="1107995"/>
                        </a:cubicBezTo>
                        <a:cubicBezTo>
                          <a:pt x="-52064" y="934941"/>
                          <a:pt x="67632" y="796109"/>
                          <a:pt x="0" y="694343"/>
                        </a:cubicBezTo>
                        <a:cubicBezTo>
                          <a:pt x="-56380" y="588452"/>
                          <a:pt x="24962" y="463610"/>
                          <a:pt x="0" y="369332"/>
                        </a:cubicBezTo>
                        <a:cubicBezTo>
                          <a:pt x="-7442" y="262001"/>
                          <a:pt x="41138" y="16369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Number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count in correspondence to 10.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subitise to 3.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Numerical Patterns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use language including on light, heavy, full and empty.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make shape pictures using different resources. </a:t>
            </a:r>
          </a:p>
          <a:p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solve real world mathematical problems with numbers up to 5.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4730540" y="880760"/>
            <a:ext cx="4395596" cy="172354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4395596"/>
                      <a:gd name="connsiteY0" fmla="*/ 0 h 1723549"/>
                      <a:gd name="connsiteX1" fmla="*/ 549449 w 4395596"/>
                      <a:gd name="connsiteY1" fmla="*/ 0 h 1723549"/>
                      <a:gd name="connsiteX2" fmla="*/ 967031 w 4395596"/>
                      <a:gd name="connsiteY2" fmla="*/ 0 h 1723549"/>
                      <a:gd name="connsiteX3" fmla="*/ 1384613 w 4395596"/>
                      <a:gd name="connsiteY3" fmla="*/ 0 h 1723549"/>
                      <a:gd name="connsiteX4" fmla="*/ 1934061 w 4395596"/>
                      <a:gd name="connsiteY4" fmla="*/ 0 h 1723549"/>
                      <a:gd name="connsiteX5" fmla="*/ 2571423 w 4395596"/>
                      <a:gd name="connsiteY5" fmla="*/ 0 h 1723549"/>
                      <a:gd name="connsiteX6" fmla="*/ 3076917 w 4395596"/>
                      <a:gd name="connsiteY6" fmla="*/ 0 h 1723549"/>
                      <a:gd name="connsiteX7" fmla="*/ 3670322 w 4395596"/>
                      <a:gd name="connsiteY7" fmla="*/ 0 h 1723549"/>
                      <a:gd name="connsiteX8" fmla="*/ 4395596 w 4395596"/>
                      <a:gd name="connsiteY8" fmla="*/ 0 h 1723549"/>
                      <a:gd name="connsiteX9" fmla="*/ 4395596 w 4395596"/>
                      <a:gd name="connsiteY9" fmla="*/ 844538 h 1723549"/>
                      <a:gd name="connsiteX10" fmla="*/ 4395596 w 4395596"/>
                      <a:gd name="connsiteY10" fmla="*/ 1723549 h 1723549"/>
                      <a:gd name="connsiteX11" fmla="*/ 3890102 w 4395596"/>
                      <a:gd name="connsiteY11" fmla="*/ 1723549 h 1723549"/>
                      <a:gd name="connsiteX12" fmla="*/ 3296697 w 4395596"/>
                      <a:gd name="connsiteY12" fmla="*/ 1723549 h 1723549"/>
                      <a:gd name="connsiteX13" fmla="*/ 2659335 w 4395596"/>
                      <a:gd name="connsiteY13" fmla="*/ 1723549 h 1723549"/>
                      <a:gd name="connsiteX14" fmla="*/ 2241753 w 4395596"/>
                      <a:gd name="connsiteY14" fmla="*/ 1723549 h 1723549"/>
                      <a:gd name="connsiteX15" fmla="*/ 1780215 w 4395596"/>
                      <a:gd name="connsiteY15" fmla="*/ 1723549 h 1723549"/>
                      <a:gd name="connsiteX16" fmla="*/ 1318678 w 4395596"/>
                      <a:gd name="connsiteY16" fmla="*/ 1723549 h 1723549"/>
                      <a:gd name="connsiteX17" fmla="*/ 901097 w 4395596"/>
                      <a:gd name="connsiteY17" fmla="*/ 1723549 h 1723549"/>
                      <a:gd name="connsiteX18" fmla="*/ 0 w 4395596"/>
                      <a:gd name="connsiteY18" fmla="*/ 1723549 h 1723549"/>
                      <a:gd name="connsiteX19" fmla="*/ 0 w 4395596"/>
                      <a:gd name="connsiteY19" fmla="*/ 827303 h 1723549"/>
                      <a:gd name="connsiteX20" fmla="*/ 0 w 4395596"/>
                      <a:gd name="connsiteY20" fmla="*/ 0 h 1723549"/>
                      <a:gd name="connsiteX0" fmla="*/ 0 w 4395596"/>
                      <a:gd name="connsiteY0" fmla="*/ 0 h 1723549"/>
                      <a:gd name="connsiteX1" fmla="*/ 637361 w 4395596"/>
                      <a:gd name="connsiteY1" fmla="*/ 0 h 1723549"/>
                      <a:gd name="connsiteX2" fmla="*/ 1098898 w 4395596"/>
                      <a:gd name="connsiteY2" fmla="*/ 0 h 1723549"/>
                      <a:gd name="connsiteX3" fmla="*/ 1560436 w 4395596"/>
                      <a:gd name="connsiteY3" fmla="*/ 0 h 1723549"/>
                      <a:gd name="connsiteX4" fmla="*/ 2197798 w 4395596"/>
                      <a:gd name="connsiteY4" fmla="*/ 0 h 1723549"/>
                      <a:gd name="connsiteX5" fmla="*/ 2747247 w 4395596"/>
                      <a:gd name="connsiteY5" fmla="*/ 0 h 1723549"/>
                      <a:gd name="connsiteX6" fmla="*/ 3252740 w 4395596"/>
                      <a:gd name="connsiteY6" fmla="*/ 0 h 1723549"/>
                      <a:gd name="connsiteX7" fmla="*/ 3802190 w 4395596"/>
                      <a:gd name="connsiteY7" fmla="*/ 0 h 1723549"/>
                      <a:gd name="connsiteX8" fmla="*/ 4395596 w 4395596"/>
                      <a:gd name="connsiteY8" fmla="*/ 0 h 1723549"/>
                      <a:gd name="connsiteX9" fmla="*/ 4395596 w 4395596"/>
                      <a:gd name="connsiteY9" fmla="*/ 810067 h 1723549"/>
                      <a:gd name="connsiteX10" fmla="*/ 4395596 w 4395596"/>
                      <a:gd name="connsiteY10" fmla="*/ 1723549 h 1723549"/>
                      <a:gd name="connsiteX11" fmla="*/ 3978014 w 4395596"/>
                      <a:gd name="connsiteY11" fmla="*/ 1723549 h 1723549"/>
                      <a:gd name="connsiteX12" fmla="*/ 3340652 w 4395596"/>
                      <a:gd name="connsiteY12" fmla="*/ 1723549 h 1723549"/>
                      <a:gd name="connsiteX13" fmla="*/ 2747247 w 4395596"/>
                      <a:gd name="connsiteY13" fmla="*/ 1723549 h 1723549"/>
                      <a:gd name="connsiteX14" fmla="*/ 2109885 w 4395596"/>
                      <a:gd name="connsiteY14" fmla="*/ 1723549 h 1723549"/>
                      <a:gd name="connsiteX15" fmla="*/ 1604392 w 4395596"/>
                      <a:gd name="connsiteY15" fmla="*/ 1723549 h 1723549"/>
                      <a:gd name="connsiteX16" fmla="*/ 1098898 w 4395596"/>
                      <a:gd name="connsiteY16" fmla="*/ 1723549 h 1723549"/>
                      <a:gd name="connsiteX17" fmla="*/ 549449 w 4395596"/>
                      <a:gd name="connsiteY17" fmla="*/ 1723549 h 1723549"/>
                      <a:gd name="connsiteX18" fmla="*/ 0 w 4395596"/>
                      <a:gd name="connsiteY18" fmla="*/ 1723549 h 1723549"/>
                      <a:gd name="connsiteX19" fmla="*/ 0 w 4395596"/>
                      <a:gd name="connsiteY19" fmla="*/ 827303 h 1723549"/>
                      <a:gd name="connsiteX20" fmla="*/ 0 w 4395596"/>
                      <a:gd name="connsiteY20" fmla="*/ 0 h 1723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395596" h="1723549" fill="none" extrusionOk="0">
                        <a:moveTo>
                          <a:pt x="0" y="0"/>
                        </a:moveTo>
                        <a:cubicBezTo>
                          <a:pt x="204615" y="-13704"/>
                          <a:pt x="273478" y="61907"/>
                          <a:pt x="549449" y="0"/>
                        </a:cubicBezTo>
                        <a:cubicBezTo>
                          <a:pt x="814820" y="-74790"/>
                          <a:pt x="804083" y="24205"/>
                          <a:pt x="967031" y="0"/>
                        </a:cubicBezTo>
                        <a:cubicBezTo>
                          <a:pt x="1153897" y="-32501"/>
                          <a:pt x="1230984" y="46649"/>
                          <a:pt x="1384613" y="0"/>
                        </a:cubicBezTo>
                        <a:cubicBezTo>
                          <a:pt x="1544065" y="-83166"/>
                          <a:pt x="1683642" y="-48645"/>
                          <a:pt x="1934061" y="0"/>
                        </a:cubicBezTo>
                        <a:cubicBezTo>
                          <a:pt x="2169291" y="10782"/>
                          <a:pt x="2261837" y="44704"/>
                          <a:pt x="2571423" y="0"/>
                        </a:cubicBezTo>
                        <a:cubicBezTo>
                          <a:pt x="2888429" y="-44688"/>
                          <a:pt x="2850281" y="19999"/>
                          <a:pt x="3076917" y="0"/>
                        </a:cubicBezTo>
                        <a:cubicBezTo>
                          <a:pt x="3321567" y="-10001"/>
                          <a:pt x="3418521" y="76040"/>
                          <a:pt x="3670322" y="0"/>
                        </a:cubicBezTo>
                        <a:cubicBezTo>
                          <a:pt x="3947241" y="-76882"/>
                          <a:pt x="4032578" y="126066"/>
                          <a:pt x="4395596" y="0"/>
                        </a:cubicBezTo>
                        <a:cubicBezTo>
                          <a:pt x="4449733" y="229465"/>
                          <a:pt x="4358791" y="439395"/>
                          <a:pt x="4395596" y="844538"/>
                        </a:cubicBezTo>
                        <a:cubicBezTo>
                          <a:pt x="4373934" y="1189734"/>
                          <a:pt x="4338864" y="1316790"/>
                          <a:pt x="4395596" y="1723549"/>
                        </a:cubicBezTo>
                        <a:cubicBezTo>
                          <a:pt x="4252129" y="1796741"/>
                          <a:pt x="4156570" y="1700063"/>
                          <a:pt x="3890102" y="1723549"/>
                        </a:cubicBezTo>
                        <a:cubicBezTo>
                          <a:pt x="3652142" y="1790678"/>
                          <a:pt x="3525954" y="1643866"/>
                          <a:pt x="3296697" y="1723549"/>
                        </a:cubicBezTo>
                        <a:cubicBezTo>
                          <a:pt x="3066347" y="1806616"/>
                          <a:pt x="2908380" y="1721532"/>
                          <a:pt x="2659335" y="1723549"/>
                        </a:cubicBezTo>
                        <a:cubicBezTo>
                          <a:pt x="2428294" y="1792304"/>
                          <a:pt x="2369735" y="1679903"/>
                          <a:pt x="2241753" y="1723549"/>
                        </a:cubicBezTo>
                        <a:cubicBezTo>
                          <a:pt x="2112967" y="1783592"/>
                          <a:pt x="1938173" y="1757740"/>
                          <a:pt x="1780215" y="1723549"/>
                        </a:cubicBezTo>
                        <a:cubicBezTo>
                          <a:pt x="1590495" y="1724703"/>
                          <a:pt x="1536098" y="1716503"/>
                          <a:pt x="1318678" y="1723549"/>
                        </a:cubicBezTo>
                        <a:cubicBezTo>
                          <a:pt x="1093936" y="1728748"/>
                          <a:pt x="1047133" y="1683830"/>
                          <a:pt x="901097" y="1723549"/>
                        </a:cubicBezTo>
                        <a:cubicBezTo>
                          <a:pt x="753553" y="1736331"/>
                          <a:pt x="245367" y="1685259"/>
                          <a:pt x="0" y="1723549"/>
                        </a:cubicBezTo>
                        <a:cubicBezTo>
                          <a:pt x="-18592" y="1419202"/>
                          <a:pt x="94039" y="1056558"/>
                          <a:pt x="0" y="827303"/>
                        </a:cubicBezTo>
                        <a:cubicBezTo>
                          <a:pt x="-12434" y="563381"/>
                          <a:pt x="32161" y="426609"/>
                          <a:pt x="0" y="0"/>
                        </a:cubicBezTo>
                        <a:close/>
                      </a:path>
                      <a:path w="4395596" h="1723549" stroke="0" extrusionOk="0">
                        <a:moveTo>
                          <a:pt x="0" y="0"/>
                        </a:moveTo>
                        <a:cubicBezTo>
                          <a:pt x="318443" y="-31359"/>
                          <a:pt x="403070" y="111509"/>
                          <a:pt x="637361" y="0"/>
                        </a:cubicBezTo>
                        <a:cubicBezTo>
                          <a:pt x="897004" y="-109383"/>
                          <a:pt x="957358" y="6805"/>
                          <a:pt x="1098898" y="0"/>
                        </a:cubicBezTo>
                        <a:cubicBezTo>
                          <a:pt x="1228345" y="-25570"/>
                          <a:pt x="1427631" y="84241"/>
                          <a:pt x="1560436" y="0"/>
                        </a:cubicBezTo>
                        <a:cubicBezTo>
                          <a:pt x="1714454" y="-102223"/>
                          <a:pt x="1923782" y="44005"/>
                          <a:pt x="2197798" y="0"/>
                        </a:cubicBezTo>
                        <a:cubicBezTo>
                          <a:pt x="2492971" y="-109733"/>
                          <a:pt x="2628308" y="62001"/>
                          <a:pt x="2747247" y="0"/>
                        </a:cubicBezTo>
                        <a:cubicBezTo>
                          <a:pt x="2897715" y="-38591"/>
                          <a:pt x="3050084" y="87112"/>
                          <a:pt x="3252740" y="0"/>
                        </a:cubicBezTo>
                        <a:cubicBezTo>
                          <a:pt x="3427438" y="-80175"/>
                          <a:pt x="3618359" y="29420"/>
                          <a:pt x="3802190" y="0"/>
                        </a:cubicBezTo>
                        <a:cubicBezTo>
                          <a:pt x="4019804" y="-41662"/>
                          <a:pt x="4180009" y="538"/>
                          <a:pt x="4395596" y="0"/>
                        </a:cubicBezTo>
                        <a:cubicBezTo>
                          <a:pt x="4485242" y="227408"/>
                          <a:pt x="4370474" y="422412"/>
                          <a:pt x="4395596" y="810067"/>
                        </a:cubicBezTo>
                        <a:cubicBezTo>
                          <a:pt x="4423416" y="1204716"/>
                          <a:pt x="4341902" y="1323616"/>
                          <a:pt x="4395596" y="1723549"/>
                        </a:cubicBezTo>
                        <a:cubicBezTo>
                          <a:pt x="4260093" y="1730320"/>
                          <a:pt x="4074178" y="1669867"/>
                          <a:pt x="3978014" y="1723549"/>
                        </a:cubicBezTo>
                        <a:cubicBezTo>
                          <a:pt x="3875794" y="1787873"/>
                          <a:pt x="3545148" y="1732939"/>
                          <a:pt x="3340652" y="1723549"/>
                        </a:cubicBezTo>
                        <a:cubicBezTo>
                          <a:pt x="3138115" y="1724857"/>
                          <a:pt x="3058518" y="1681687"/>
                          <a:pt x="2747247" y="1723549"/>
                        </a:cubicBezTo>
                        <a:cubicBezTo>
                          <a:pt x="2471997" y="1770497"/>
                          <a:pt x="2303611" y="1755851"/>
                          <a:pt x="2109885" y="1723549"/>
                        </a:cubicBezTo>
                        <a:cubicBezTo>
                          <a:pt x="1871603" y="1714531"/>
                          <a:pt x="1764599" y="1615166"/>
                          <a:pt x="1604392" y="1723549"/>
                        </a:cubicBezTo>
                        <a:cubicBezTo>
                          <a:pt x="1441309" y="1803955"/>
                          <a:pt x="1331475" y="1653309"/>
                          <a:pt x="1098898" y="1723549"/>
                        </a:cubicBezTo>
                        <a:cubicBezTo>
                          <a:pt x="886483" y="1799805"/>
                          <a:pt x="805836" y="1694644"/>
                          <a:pt x="549449" y="1723549"/>
                        </a:cubicBezTo>
                        <a:cubicBezTo>
                          <a:pt x="304673" y="1779219"/>
                          <a:pt x="137021" y="1631705"/>
                          <a:pt x="0" y="1723549"/>
                        </a:cubicBezTo>
                        <a:cubicBezTo>
                          <a:pt x="10631" y="1536815"/>
                          <a:pt x="-58988" y="1105720"/>
                          <a:pt x="0" y="827303"/>
                        </a:cubicBezTo>
                        <a:cubicBezTo>
                          <a:pt x="12489" y="539289"/>
                          <a:pt x="20501" y="196066"/>
                          <a:pt x="0" y="0"/>
                        </a:cubicBezTo>
                        <a:close/>
                      </a:path>
                      <a:path w="4395596" h="1723549" fill="none" stroke="0" extrusionOk="0">
                        <a:moveTo>
                          <a:pt x="0" y="0"/>
                        </a:moveTo>
                        <a:cubicBezTo>
                          <a:pt x="202519" y="-9477"/>
                          <a:pt x="301093" y="73014"/>
                          <a:pt x="549449" y="0"/>
                        </a:cubicBezTo>
                        <a:cubicBezTo>
                          <a:pt x="804507" y="-70938"/>
                          <a:pt x="793200" y="21251"/>
                          <a:pt x="967031" y="0"/>
                        </a:cubicBezTo>
                        <a:cubicBezTo>
                          <a:pt x="1117645" y="-20273"/>
                          <a:pt x="1234176" y="66159"/>
                          <a:pt x="1384613" y="0"/>
                        </a:cubicBezTo>
                        <a:cubicBezTo>
                          <a:pt x="1505708" y="-63483"/>
                          <a:pt x="1654489" y="7051"/>
                          <a:pt x="1934061" y="0"/>
                        </a:cubicBezTo>
                        <a:cubicBezTo>
                          <a:pt x="2200776" y="11034"/>
                          <a:pt x="2248571" y="32428"/>
                          <a:pt x="2571423" y="0"/>
                        </a:cubicBezTo>
                        <a:cubicBezTo>
                          <a:pt x="2886785" y="-40220"/>
                          <a:pt x="2834969" y="16138"/>
                          <a:pt x="3076917" y="0"/>
                        </a:cubicBezTo>
                        <a:cubicBezTo>
                          <a:pt x="3312205" y="-11292"/>
                          <a:pt x="3417095" y="10324"/>
                          <a:pt x="3670322" y="0"/>
                        </a:cubicBezTo>
                        <a:cubicBezTo>
                          <a:pt x="3905337" y="-8542"/>
                          <a:pt x="4033947" y="109094"/>
                          <a:pt x="4395596" y="0"/>
                        </a:cubicBezTo>
                        <a:cubicBezTo>
                          <a:pt x="4372169" y="221748"/>
                          <a:pt x="4372201" y="472615"/>
                          <a:pt x="4395596" y="844538"/>
                        </a:cubicBezTo>
                        <a:cubicBezTo>
                          <a:pt x="4383052" y="1211490"/>
                          <a:pt x="4320129" y="1301658"/>
                          <a:pt x="4395596" y="1723549"/>
                        </a:cubicBezTo>
                        <a:cubicBezTo>
                          <a:pt x="4232033" y="1794064"/>
                          <a:pt x="4168012" y="1691387"/>
                          <a:pt x="3890102" y="1723549"/>
                        </a:cubicBezTo>
                        <a:cubicBezTo>
                          <a:pt x="3650568" y="1748221"/>
                          <a:pt x="3516285" y="1644499"/>
                          <a:pt x="3296697" y="1723549"/>
                        </a:cubicBezTo>
                        <a:cubicBezTo>
                          <a:pt x="3077818" y="1802827"/>
                          <a:pt x="2865601" y="1674605"/>
                          <a:pt x="2659335" y="1723549"/>
                        </a:cubicBezTo>
                        <a:cubicBezTo>
                          <a:pt x="2430089" y="1796853"/>
                          <a:pt x="2347138" y="1648129"/>
                          <a:pt x="2241753" y="1723549"/>
                        </a:cubicBezTo>
                        <a:cubicBezTo>
                          <a:pt x="2112493" y="1760369"/>
                          <a:pt x="1953440" y="1745110"/>
                          <a:pt x="1780215" y="1723549"/>
                        </a:cubicBezTo>
                        <a:cubicBezTo>
                          <a:pt x="1592886" y="1736428"/>
                          <a:pt x="1544474" y="1705714"/>
                          <a:pt x="1318678" y="1723549"/>
                        </a:cubicBezTo>
                        <a:cubicBezTo>
                          <a:pt x="1114146" y="1758136"/>
                          <a:pt x="1034214" y="1672618"/>
                          <a:pt x="901097" y="1723549"/>
                        </a:cubicBezTo>
                        <a:cubicBezTo>
                          <a:pt x="761923" y="1754100"/>
                          <a:pt x="255333" y="1649342"/>
                          <a:pt x="0" y="1723549"/>
                        </a:cubicBezTo>
                        <a:cubicBezTo>
                          <a:pt x="-47360" y="1454307"/>
                          <a:pt x="75534" y="1049587"/>
                          <a:pt x="0" y="827303"/>
                        </a:cubicBezTo>
                        <a:cubicBezTo>
                          <a:pt x="-9842" y="554902"/>
                          <a:pt x="31291" y="4284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Emotional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Self-Regulation</a:t>
            </a:r>
            <a:endParaRPr lang="en-GB" sz="11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will show 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 in visiting the local church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Managing Self</a:t>
            </a:r>
            <a:endParaRPr lang="en-GB" sz="11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will know how to calm </a:t>
            </a:r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myself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by stopping and taking deep breaths.  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know to brush my teeth to be healthy.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Building Relationships</a:t>
            </a:r>
            <a:endParaRPr lang="en-GB" sz="11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will 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feelings of others in stories.</a:t>
            </a:r>
            <a:endParaRPr lang="en-GB" sz="1200" dirty="0">
              <a:effectLst/>
              <a:latin typeface="Comic Sans MS" panose="030F0702030302020204" pitchFamily="66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756DA-B64C-36CD-F56F-6E8CFE692699}"/>
              </a:ext>
            </a:extLst>
          </p:cNvPr>
          <p:cNvSpPr txBox="1"/>
          <p:nvPr/>
        </p:nvSpPr>
        <p:spPr>
          <a:xfrm>
            <a:off x="9475102" y="233511"/>
            <a:ext cx="2549426" cy="2739211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549426"/>
                      <a:gd name="connsiteY0" fmla="*/ 0 h 2739211"/>
                      <a:gd name="connsiteX1" fmla="*/ 318678 w 2549426"/>
                      <a:gd name="connsiteY1" fmla="*/ 0 h 2739211"/>
                      <a:gd name="connsiteX2" fmla="*/ 560873 w 2549426"/>
                      <a:gd name="connsiteY2" fmla="*/ 0 h 2739211"/>
                      <a:gd name="connsiteX3" fmla="*/ 803069 w 2549426"/>
                      <a:gd name="connsiteY3" fmla="*/ 0 h 2739211"/>
                      <a:gd name="connsiteX4" fmla="*/ 1121747 w 2549426"/>
                      <a:gd name="connsiteY4" fmla="*/ 0 h 2739211"/>
                      <a:gd name="connsiteX5" fmla="*/ 1491414 w 2549426"/>
                      <a:gd name="connsiteY5" fmla="*/ 0 h 2739211"/>
                      <a:gd name="connsiteX6" fmla="*/ 1784598 w 2549426"/>
                      <a:gd name="connsiteY6" fmla="*/ 0 h 2739211"/>
                      <a:gd name="connsiteX7" fmla="*/ 2128770 w 2549426"/>
                      <a:gd name="connsiteY7" fmla="*/ 0 h 2739211"/>
                      <a:gd name="connsiteX8" fmla="*/ 2549426 w 2549426"/>
                      <a:gd name="connsiteY8" fmla="*/ 0 h 2739211"/>
                      <a:gd name="connsiteX9" fmla="*/ 2549426 w 2549426"/>
                      <a:gd name="connsiteY9" fmla="*/ 1342213 h 2739211"/>
                      <a:gd name="connsiteX10" fmla="*/ 2549426 w 2549426"/>
                      <a:gd name="connsiteY10" fmla="*/ 2739211 h 2739211"/>
                      <a:gd name="connsiteX11" fmla="*/ 2256242 w 2549426"/>
                      <a:gd name="connsiteY11" fmla="*/ 2739211 h 2739211"/>
                      <a:gd name="connsiteX12" fmla="*/ 1912069 w 2549426"/>
                      <a:gd name="connsiteY12" fmla="*/ 2739211 h 2739211"/>
                      <a:gd name="connsiteX13" fmla="*/ 1542402 w 2549426"/>
                      <a:gd name="connsiteY13" fmla="*/ 2739211 h 2739211"/>
                      <a:gd name="connsiteX14" fmla="*/ 1300207 w 2549426"/>
                      <a:gd name="connsiteY14" fmla="*/ 2739211 h 2739211"/>
                      <a:gd name="connsiteX15" fmla="*/ 1032517 w 2549426"/>
                      <a:gd name="connsiteY15" fmla="*/ 2739211 h 2739211"/>
                      <a:gd name="connsiteX16" fmla="*/ 764827 w 2549426"/>
                      <a:gd name="connsiteY16" fmla="*/ 2739211 h 2739211"/>
                      <a:gd name="connsiteX17" fmla="*/ 522632 w 2549426"/>
                      <a:gd name="connsiteY17" fmla="*/ 2739211 h 2739211"/>
                      <a:gd name="connsiteX18" fmla="*/ 0 w 2549426"/>
                      <a:gd name="connsiteY18" fmla="*/ 2739211 h 2739211"/>
                      <a:gd name="connsiteX19" fmla="*/ 0 w 2549426"/>
                      <a:gd name="connsiteY19" fmla="*/ 1314821 h 2739211"/>
                      <a:gd name="connsiteX20" fmla="*/ 0 w 2549426"/>
                      <a:gd name="connsiteY20" fmla="*/ 0 h 2739211"/>
                      <a:gd name="connsiteX0" fmla="*/ 0 w 2549426"/>
                      <a:gd name="connsiteY0" fmla="*/ 0 h 2739211"/>
                      <a:gd name="connsiteX1" fmla="*/ 369666 w 2549426"/>
                      <a:gd name="connsiteY1" fmla="*/ 0 h 2739211"/>
                      <a:gd name="connsiteX2" fmla="*/ 637356 w 2549426"/>
                      <a:gd name="connsiteY2" fmla="*/ 0 h 2739211"/>
                      <a:gd name="connsiteX3" fmla="*/ 905046 w 2549426"/>
                      <a:gd name="connsiteY3" fmla="*/ 0 h 2739211"/>
                      <a:gd name="connsiteX4" fmla="*/ 1274713 w 2549426"/>
                      <a:gd name="connsiteY4" fmla="*/ 0 h 2739211"/>
                      <a:gd name="connsiteX5" fmla="*/ 1593391 w 2549426"/>
                      <a:gd name="connsiteY5" fmla="*/ 0 h 2739211"/>
                      <a:gd name="connsiteX6" fmla="*/ 1886575 w 2549426"/>
                      <a:gd name="connsiteY6" fmla="*/ 0 h 2739211"/>
                      <a:gd name="connsiteX7" fmla="*/ 2205253 w 2549426"/>
                      <a:gd name="connsiteY7" fmla="*/ 0 h 2739211"/>
                      <a:gd name="connsiteX8" fmla="*/ 2549426 w 2549426"/>
                      <a:gd name="connsiteY8" fmla="*/ 0 h 2739211"/>
                      <a:gd name="connsiteX9" fmla="*/ 2549426 w 2549426"/>
                      <a:gd name="connsiteY9" fmla="*/ 1287428 h 2739211"/>
                      <a:gd name="connsiteX10" fmla="*/ 2549426 w 2549426"/>
                      <a:gd name="connsiteY10" fmla="*/ 2739211 h 2739211"/>
                      <a:gd name="connsiteX11" fmla="*/ 2307230 w 2549426"/>
                      <a:gd name="connsiteY11" fmla="*/ 2739211 h 2739211"/>
                      <a:gd name="connsiteX12" fmla="*/ 1937563 w 2549426"/>
                      <a:gd name="connsiteY12" fmla="*/ 2739211 h 2739211"/>
                      <a:gd name="connsiteX13" fmla="*/ 1593391 w 2549426"/>
                      <a:gd name="connsiteY13" fmla="*/ 2739211 h 2739211"/>
                      <a:gd name="connsiteX14" fmla="*/ 1223724 w 2549426"/>
                      <a:gd name="connsiteY14" fmla="*/ 2739211 h 2739211"/>
                      <a:gd name="connsiteX15" fmla="*/ 930540 w 2549426"/>
                      <a:gd name="connsiteY15" fmla="*/ 2739211 h 2739211"/>
                      <a:gd name="connsiteX16" fmla="*/ 637356 w 2549426"/>
                      <a:gd name="connsiteY16" fmla="*/ 2739211 h 2739211"/>
                      <a:gd name="connsiteX17" fmla="*/ 318678 w 2549426"/>
                      <a:gd name="connsiteY17" fmla="*/ 2739211 h 2739211"/>
                      <a:gd name="connsiteX18" fmla="*/ 0 w 2549426"/>
                      <a:gd name="connsiteY18" fmla="*/ 2739211 h 2739211"/>
                      <a:gd name="connsiteX19" fmla="*/ 0 w 2549426"/>
                      <a:gd name="connsiteY19" fmla="*/ 1314821 h 2739211"/>
                      <a:gd name="connsiteX20" fmla="*/ 0 w 2549426"/>
                      <a:gd name="connsiteY20" fmla="*/ 0 h 2739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549426" h="2739211" fill="none" extrusionOk="0">
                        <a:moveTo>
                          <a:pt x="0" y="0"/>
                        </a:moveTo>
                        <a:cubicBezTo>
                          <a:pt x="130973" y="-21702"/>
                          <a:pt x="138769" y="99333"/>
                          <a:pt x="318678" y="0"/>
                        </a:cubicBezTo>
                        <a:cubicBezTo>
                          <a:pt x="481638" y="-117641"/>
                          <a:pt x="460619" y="19510"/>
                          <a:pt x="560873" y="0"/>
                        </a:cubicBezTo>
                        <a:cubicBezTo>
                          <a:pt x="664753" y="-20703"/>
                          <a:pt x="702684" y="71798"/>
                          <a:pt x="803069" y="0"/>
                        </a:cubicBezTo>
                        <a:cubicBezTo>
                          <a:pt x="887455" y="-69099"/>
                          <a:pt x="976909" y="-24965"/>
                          <a:pt x="1121747" y="0"/>
                        </a:cubicBezTo>
                        <a:cubicBezTo>
                          <a:pt x="1252459" y="13584"/>
                          <a:pt x="1318884" y="77063"/>
                          <a:pt x="1491414" y="0"/>
                        </a:cubicBezTo>
                        <a:cubicBezTo>
                          <a:pt x="1688800" y="-74450"/>
                          <a:pt x="1659498" y="30139"/>
                          <a:pt x="1784598" y="0"/>
                        </a:cubicBezTo>
                        <a:cubicBezTo>
                          <a:pt x="1933531" y="-16936"/>
                          <a:pt x="1982263" y="85267"/>
                          <a:pt x="2128770" y="0"/>
                        </a:cubicBezTo>
                        <a:cubicBezTo>
                          <a:pt x="2281514" y="-77087"/>
                          <a:pt x="2334055" y="194759"/>
                          <a:pt x="2549426" y="0"/>
                        </a:cubicBezTo>
                        <a:cubicBezTo>
                          <a:pt x="2610578" y="381165"/>
                          <a:pt x="2523957" y="730661"/>
                          <a:pt x="2549426" y="1342213"/>
                        </a:cubicBezTo>
                        <a:cubicBezTo>
                          <a:pt x="2517405" y="1895890"/>
                          <a:pt x="2544231" y="2115165"/>
                          <a:pt x="2549426" y="2739211"/>
                        </a:cubicBezTo>
                        <a:cubicBezTo>
                          <a:pt x="2483152" y="2856171"/>
                          <a:pt x="2421359" y="2700824"/>
                          <a:pt x="2256242" y="2739211"/>
                        </a:cubicBezTo>
                        <a:cubicBezTo>
                          <a:pt x="2120829" y="2816484"/>
                          <a:pt x="2073143" y="2622485"/>
                          <a:pt x="1912069" y="2739211"/>
                        </a:cubicBezTo>
                        <a:cubicBezTo>
                          <a:pt x="1760759" y="2869932"/>
                          <a:pt x="1679444" y="2647130"/>
                          <a:pt x="1542402" y="2739211"/>
                        </a:cubicBezTo>
                        <a:cubicBezTo>
                          <a:pt x="1395548" y="2862770"/>
                          <a:pt x="1374334" y="2646724"/>
                          <a:pt x="1300207" y="2739211"/>
                        </a:cubicBezTo>
                        <a:cubicBezTo>
                          <a:pt x="1214673" y="2827587"/>
                          <a:pt x="1122105" y="2760124"/>
                          <a:pt x="1032517" y="2739211"/>
                        </a:cubicBezTo>
                        <a:cubicBezTo>
                          <a:pt x="923035" y="2741379"/>
                          <a:pt x="892685" y="2726300"/>
                          <a:pt x="764827" y="2739211"/>
                        </a:cubicBezTo>
                        <a:cubicBezTo>
                          <a:pt x="636394" y="2752216"/>
                          <a:pt x="617268" y="2679711"/>
                          <a:pt x="522632" y="2739211"/>
                        </a:cubicBezTo>
                        <a:cubicBezTo>
                          <a:pt x="423199" y="2765129"/>
                          <a:pt x="145825" y="2693474"/>
                          <a:pt x="0" y="2739211"/>
                        </a:cubicBezTo>
                        <a:cubicBezTo>
                          <a:pt x="-7467" y="2277254"/>
                          <a:pt x="117582" y="1677830"/>
                          <a:pt x="0" y="1314821"/>
                        </a:cubicBezTo>
                        <a:cubicBezTo>
                          <a:pt x="-8602" y="894446"/>
                          <a:pt x="18476" y="635101"/>
                          <a:pt x="0" y="0"/>
                        </a:cubicBezTo>
                        <a:close/>
                      </a:path>
                      <a:path w="2549426" h="2739211" stroke="0" extrusionOk="0">
                        <a:moveTo>
                          <a:pt x="0" y="0"/>
                        </a:moveTo>
                        <a:cubicBezTo>
                          <a:pt x="199191" y="-49905"/>
                          <a:pt x="243518" y="175708"/>
                          <a:pt x="369666" y="0"/>
                        </a:cubicBezTo>
                        <a:cubicBezTo>
                          <a:pt x="509666" y="-173894"/>
                          <a:pt x="562328" y="43089"/>
                          <a:pt x="637356" y="0"/>
                        </a:cubicBezTo>
                        <a:cubicBezTo>
                          <a:pt x="718309" y="-38834"/>
                          <a:pt x="840364" y="124208"/>
                          <a:pt x="905046" y="0"/>
                        </a:cubicBezTo>
                        <a:cubicBezTo>
                          <a:pt x="1014966" y="-148006"/>
                          <a:pt x="1096117" y="135452"/>
                          <a:pt x="1274713" y="0"/>
                        </a:cubicBezTo>
                        <a:cubicBezTo>
                          <a:pt x="1443933" y="-155001"/>
                          <a:pt x="1524141" y="53424"/>
                          <a:pt x="1593391" y="0"/>
                        </a:cubicBezTo>
                        <a:cubicBezTo>
                          <a:pt x="1672322" y="-52218"/>
                          <a:pt x="1769452" y="118223"/>
                          <a:pt x="1886575" y="0"/>
                        </a:cubicBezTo>
                        <a:cubicBezTo>
                          <a:pt x="1986215" y="-116264"/>
                          <a:pt x="2118615" y="46371"/>
                          <a:pt x="2205253" y="0"/>
                        </a:cubicBezTo>
                        <a:cubicBezTo>
                          <a:pt x="2332405" y="-49114"/>
                          <a:pt x="2429111" y="-14034"/>
                          <a:pt x="2549426" y="0"/>
                        </a:cubicBezTo>
                        <a:cubicBezTo>
                          <a:pt x="2599523" y="367239"/>
                          <a:pt x="2543622" y="691274"/>
                          <a:pt x="2549426" y="1287428"/>
                        </a:cubicBezTo>
                        <a:cubicBezTo>
                          <a:pt x="2562880" y="1871244"/>
                          <a:pt x="2512134" y="2098517"/>
                          <a:pt x="2549426" y="2739211"/>
                        </a:cubicBezTo>
                        <a:cubicBezTo>
                          <a:pt x="2492934" y="2744963"/>
                          <a:pt x="2367474" y="2654818"/>
                          <a:pt x="2307230" y="2739211"/>
                        </a:cubicBezTo>
                        <a:cubicBezTo>
                          <a:pt x="2238536" y="2841199"/>
                          <a:pt x="2052445" y="2741270"/>
                          <a:pt x="1937563" y="2739211"/>
                        </a:cubicBezTo>
                        <a:cubicBezTo>
                          <a:pt x="1820679" y="2740497"/>
                          <a:pt x="1776990" y="2661095"/>
                          <a:pt x="1593391" y="2739211"/>
                        </a:cubicBezTo>
                        <a:cubicBezTo>
                          <a:pt x="1425030" y="2826956"/>
                          <a:pt x="1332287" y="2764790"/>
                          <a:pt x="1223724" y="2739211"/>
                        </a:cubicBezTo>
                        <a:cubicBezTo>
                          <a:pt x="1098527" y="2739019"/>
                          <a:pt x="1022767" y="2595751"/>
                          <a:pt x="930540" y="2739211"/>
                        </a:cubicBezTo>
                        <a:cubicBezTo>
                          <a:pt x="841533" y="2866074"/>
                          <a:pt x="780586" y="2639827"/>
                          <a:pt x="637356" y="2739211"/>
                        </a:cubicBezTo>
                        <a:cubicBezTo>
                          <a:pt x="516243" y="2836998"/>
                          <a:pt x="469037" y="2676983"/>
                          <a:pt x="318678" y="2739211"/>
                        </a:cubicBezTo>
                        <a:cubicBezTo>
                          <a:pt x="194658" y="2830373"/>
                          <a:pt x="72663" y="2597088"/>
                          <a:pt x="0" y="2739211"/>
                        </a:cubicBezTo>
                        <a:cubicBezTo>
                          <a:pt x="34624" y="2440005"/>
                          <a:pt x="-101472" y="1757185"/>
                          <a:pt x="0" y="1314821"/>
                        </a:cubicBezTo>
                        <a:cubicBezTo>
                          <a:pt x="21816" y="862988"/>
                          <a:pt x="70258" y="253842"/>
                          <a:pt x="0" y="0"/>
                        </a:cubicBezTo>
                        <a:close/>
                      </a:path>
                      <a:path w="2549426" h="2739211" fill="none" stroke="0" extrusionOk="0">
                        <a:moveTo>
                          <a:pt x="0" y="0"/>
                        </a:moveTo>
                        <a:cubicBezTo>
                          <a:pt x="132913" y="-18580"/>
                          <a:pt x="179396" y="115694"/>
                          <a:pt x="318678" y="0"/>
                        </a:cubicBezTo>
                        <a:cubicBezTo>
                          <a:pt x="471287" y="-115543"/>
                          <a:pt x="465709" y="45921"/>
                          <a:pt x="560873" y="0"/>
                        </a:cubicBezTo>
                        <a:cubicBezTo>
                          <a:pt x="648770" y="-22670"/>
                          <a:pt x="713326" y="82489"/>
                          <a:pt x="803069" y="0"/>
                        </a:cubicBezTo>
                        <a:cubicBezTo>
                          <a:pt x="872074" y="-76905"/>
                          <a:pt x="959485" y="4497"/>
                          <a:pt x="1121747" y="0"/>
                        </a:cubicBezTo>
                        <a:cubicBezTo>
                          <a:pt x="1281434" y="8470"/>
                          <a:pt x="1305072" y="62360"/>
                          <a:pt x="1491414" y="0"/>
                        </a:cubicBezTo>
                        <a:cubicBezTo>
                          <a:pt x="1691507" y="-56432"/>
                          <a:pt x="1642369" y="24620"/>
                          <a:pt x="1784598" y="0"/>
                        </a:cubicBezTo>
                        <a:cubicBezTo>
                          <a:pt x="1920047" y="-13054"/>
                          <a:pt x="1981778" y="52227"/>
                          <a:pt x="2128770" y="0"/>
                        </a:cubicBezTo>
                        <a:cubicBezTo>
                          <a:pt x="2269711" y="-57588"/>
                          <a:pt x="2307155" y="157023"/>
                          <a:pt x="2549426" y="0"/>
                        </a:cubicBezTo>
                        <a:cubicBezTo>
                          <a:pt x="2499129" y="354200"/>
                          <a:pt x="2437897" y="739106"/>
                          <a:pt x="2549426" y="1342213"/>
                        </a:cubicBezTo>
                        <a:cubicBezTo>
                          <a:pt x="2506272" y="1923057"/>
                          <a:pt x="2496175" y="2073225"/>
                          <a:pt x="2549426" y="2739211"/>
                        </a:cubicBezTo>
                        <a:cubicBezTo>
                          <a:pt x="2448194" y="2857761"/>
                          <a:pt x="2425681" y="2692899"/>
                          <a:pt x="2256242" y="2739211"/>
                        </a:cubicBezTo>
                        <a:cubicBezTo>
                          <a:pt x="2151092" y="2774530"/>
                          <a:pt x="2039570" y="2608548"/>
                          <a:pt x="1912069" y="2739211"/>
                        </a:cubicBezTo>
                        <a:cubicBezTo>
                          <a:pt x="1785709" y="2825683"/>
                          <a:pt x="1635631" y="2663914"/>
                          <a:pt x="1542402" y="2739211"/>
                        </a:cubicBezTo>
                        <a:cubicBezTo>
                          <a:pt x="1409274" y="2865918"/>
                          <a:pt x="1355718" y="2625984"/>
                          <a:pt x="1300207" y="2739211"/>
                        </a:cubicBezTo>
                        <a:cubicBezTo>
                          <a:pt x="1225858" y="2830537"/>
                          <a:pt x="1129581" y="2756191"/>
                          <a:pt x="1032517" y="2739211"/>
                        </a:cubicBezTo>
                        <a:cubicBezTo>
                          <a:pt x="923753" y="2749587"/>
                          <a:pt x="887875" y="2723902"/>
                          <a:pt x="764827" y="2739211"/>
                        </a:cubicBezTo>
                        <a:cubicBezTo>
                          <a:pt x="647952" y="2775847"/>
                          <a:pt x="599027" y="2680756"/>
                          <a:pt x="522632" y="2739211"/>
                        </a:cubicBezTo>
                        <a:cubicBezTo>
                          <a:pt x="426336" y="2787286"/>
                          <a:pt x="154347" y="2683381"/>
                          <a:pt x="0" y="2739211"/>
                        </a:cubicBezTo>
                        <a:cubicBezTo>
                          <a:pt x="-13239" y="2316287"/>
                          <a:pt x="51521" y="1703130"/>
                          <a:pt x="0" y="1314821"/>
                        </a:cubicBezTo>
                        <a:cubicBezTo>
                          <a:pt x="59079" y="869019"/>
                          <a:pt x="22212" y="69529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Reminders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As the weather gets warmer, please ensure your child brings a named water bottle to school each day to keep hydrated.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On sunny days, please ensure that you have applied suncream on your child </a:t>
            </a:r>
            <a:r>
              <a:rPr lang="en-GB" sz="1100" b="1" dirty="0">
                <a:latin typeface="Comic Sans MS" panose="030F0702030302020204" pitchFamily="66" charset="0"/>
              </a:rPr>
              <a:t>before </a:t>
            </a:r>
            <a:r>
              <a:rPr lang="en-GB" sz="1100" dirty="0">
                <a:latin typeface="Comic Sans MS" panose="030F0702030302020204" pitchFamily="66" charset="0"/>
              </a:rPr>
              <a:t>they come to school. Your child can then bring their suncream to school in a named container to re-apply during the day.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Please make sure that all clothing and sun hats etc are named so that we know whose is whose!</a:t>
            </a:r>
          </a:p>
        </p:txBody>
      </p:sp>
      <p:pic>
        <p:nvPicPr>
          <p:cNvPr id="2" name="Picture 1" descr="Marvellous Minibeasts! Home learning activities | St George's C of E  Primary School and Nursery">
            <a:extLst>
              <a:ext uri="{FF2B5EF4-FFF2-40B4-BE49-F238E27FC236}">
                <a16:creationId xmlns:a16="http://schemas.microsoft.com/office/drawing/2014/main" id="{583E4629-95CA-1B11-6C49-6702BE0E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920" y="2729036"/>
            <a:ext cx="4694233" cy="1434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72E69B-BE9F-884F-4C66-437EE72E4D8B}"/>
              </a:ext>
            </a:extLst>
          </p:cNvPr>
          <p:cNvSpPr txBox="1"/>
          <p:nvPr/>
        </p:nvSpPr>
        <p:spPr>
          <a:xfrm>
            <a:off x="5258075" y="3133708"/>
            <a:ext cx="36479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Magnificent Minibeasts</a:t>
            </a: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540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Claire Davies</cp:lastModifiedBy>
  <cp:revision>35</cp:revision>
  <dcterms:created xsi:type="dcterms:W3CDTF">2021-11-04T19:05:48Z</dcterms:created>
  <dcterms:modified xsi:type="dcterms:W3CDTF">2023-04-12T15:09:21Z</dcterms:modified>
</cp:coreProperties>
</file>