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36" y="-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EAC452-F8A5-424E-A98B-1C9C04470125}"/>
              </a:ext>
            </a:extLst>
          </p:cNvPr>
          <p:cNvSpPr txBox="1"/>
          <p:nvPr/>
        </p:nvSpPr>
        <p:spPr>
          <a:xfrm>
            <a:off x="4540468" y="124450"/>
            <a:ext cx="5109875" cy="64633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Reception 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Autumn  </a:t>
            </a:r>
            <a:r>
              <a:rPr lang="en-GB" sz="1200" b="1" dirty="0" smtClean="0">
                <a:latin typeface="Comic Sans MS" panose="030F0702030302020204" pitchFamily="66" charset="0"/>
              </a:rPr>
              <a:t>03.01.23-17.02.23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03451"/>
              </p:ext>
            </p:extLst>
          </p:nvPr>
        </p:nvGraphicFramePr>
        <p:xfrm>
          <a:off x="10647541" y="2979133"/>
          <a:ext cx="1241364" cy="400214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xmlns="" val="50766947"/>
                    </a:ext>
                  </a:extLst>
                </a:gridCol>
              </a:tblGrid>
              <a:tr h="66816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3056404"/>
                  </a:ext>
                </a:extLst>
              </a:tr>
              <a:tr h="39648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More than/less than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731455"/>
                  </a:ext>
                </a:extLst>
              </a:tr>
              <a:tr h="39648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Shortest/</a:t>
                      </a:r>
                    </a:p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Longest/tallest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4400979"/>
                  </a:ext>
                </a:extLst>
              </a:tr>
              <a:tr h="38683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Antarctica 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722435"/>
                  </a:ext>
                </a:extLst>
              </a:tr>
              <a:tr h="38683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Winter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8262451"/>
                  </a:ext>
                </a:extLst>
              </a:tr>
              <a:tr h="38683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Environment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979465"/>
                  </a:ext>
                </a:extLst>
              </a:tr>
              <a:tr h="189002">
                <a:tc>
                  <a:txBody>
                    <a:bodyPr/>
                    <a:lstStyle/>
                    <a:p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78B7C6-8360-44D3-9258-FE0053C4CED2}"/>
              </a:ext>
            </a:extLst>
          </p:cNvPr>
          <p:cNvSpPr txBox="1"/>
          <p:nvPr/>
        </p:nvSpPr>
        <p:spPr>
          <a:xfrm>
            <a:off x="130128" y="113159"/>
            <a:ext cx="4886667" cy="2585323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C&amp;L, Phonics &amp; </a:t>
            </a:r>
            <a:r>
              <a:rPr lang="en-GB" b="1" dirty="0" smtClean="0">
                <a:latin typeface="Comic Sans MS" panose="030F0702030302020204" pitchFamily="66" charset="0"/>
              </a:rPr>
              <a:t>Literacy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 smtClean="0">
                <a:latin typeface="SassoonPrimaryType" pitchFamily="2" charset="0"/>
              </a:rPr>
              <a:t>be building on sequencing stories by using actions and words to represent specific sequences.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beginning to create my own simple story maps by drawing and labelling.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be </a:t>
            </a:r>
            <a:r>
              <a:rPr lang="en-GB" sz="1200" dirty="0" smtClean="0">
                <a:latin typeface="SassoonPrimaryType" pitchFamily="2" charset="0"/>
              </a:rPr>
              <a:t>looking at a broad range of books.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be continuing my phonics journey and I will be continuing to learn to </a:t>
            </a:r>
            <a:r>
              <a:rPr lang="en-GB" sz="1200" dirty="0" smtClean="0">
                <a:latin typeface="SassoonPrimaryType" pitchFamily="2" charset="0"/>
              </a:rPr>
              <a:t>recognise the </a:t>
            </a:r>
            <a:r>
              <a:rPr lang="en-GB" sz="1200" dirty="0" smtClean="0">
                <a:latin typeface="SassoonPrimaryType" pitchFamily="2" charset="0"/>
              </a:rPr>
              <a:t>Basic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 smtClean="0">
                <a:latin typeface="SassoonPrimaryType" pitchFamily="2" charset="0"/>
              </a:rPr>
              <a:t>2 </a:t>
            </a:r>
            <a:r>
              <a:rPr lang="en-GB" sz="1200" dirty="0" smtClean="0">
                <a:latin typeface="SassoonPrimaryType" pitchFamily="2" charset="0"/>
              </a:rPr>
              <a:t>&amp; Basic 3 sounds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segment and blend CVC </a:t>
            </a:r>
            <a:r>
              <a:rPr lang="en-GB" sz="1200" dirty="0" smtClean="0">
                <a:latin typeface="SassoonPrimaryType" pitchFamily="2" charset="0"/>
              </a:rPr>
              <a:t>and CVCC words.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writing short sentences and using my sound mat to aid me if needed.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new vocabulary and using the meanings of the words so that I am able to use it in the correct context. 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9C6A523-5BE9-4D06-9947-98EF4E15BC3F}"/>
              </a:ext>
            </a:extLst>
          </p:cNvPr>
          <p:cNvSpPr txBox="1"/>
          <p:nvPr/>
        </p:nvSpPr>
        <p:spPr>
          <a:xfrm>
            <a:off x="3493681" y="2822932"/>
            <a:ext cx="2818746" cy="4016484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Understanding the 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</a:t>
            </a:r>
            <a:r>
              <a:rPr lang="en-GB" sz="1100" dirty="0" smtClean="0">
                <a:latin typeface="SassoonPrimaryType" pitchFamily="2" charset="0"/>
              </a:rPr>
              <a:t>will be looking at the change in the environment during Winter in our country and other countries.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looking at the Antarctic and other colder climates and the animals that live there.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describing and learning about the animals in the Antarctic and why they have features like blubber and thick fur coats.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all about Chinese New Year.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experimenting with ice and learning why it melts when it gets warmer.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experimenting with floating and sinking and making predictions about which materials float and sink.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looking at maps and following some simple maps.</a:t>
            </a:r>
            <a:endParaRPr lang="en-GB" sz="1100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FA56571-F201-4E22-AD7A-6458C5081D33}"/>
              </a:ext>
            </a:extLst>
          </p:cNvPr>
          <p:cNvSpPr txBox="1"/>
          <p:nvPr/>
        </p:nvSpPr>
        <p:spPr>
          <a:xfrm>
            <a:off x="6461094" y="4317423"/>
            <a:ext cx="2471417" cy="2123658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</a:t>
            </a:r>
            <a:r>
              <a:rPr lang="en-GB" b="1" dirty="0" smtClean="0">
                <a:latin typeface="Comic Sans MS" panose="030F0702030302020204" pitchFamily="66" charset="0"/>
              </a:rPr>
              <a:t>Design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be designing and creating </a:t>
            </a:r>
            <a:r>
              <a:rPr lang="en-GB" sz="1200" dirty="0" smtClean="0">
                <a:latin typeface="SassoonPrimaryType" pitchFamily="2" charset="0"/>
              </a:rPr>
              <a:t>my own boat of different materials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</a:t>
            </a:r>
            <a:r>
              <a:rPr lang="en-GB" sz="1200" dirty="0" smtClean="0">
                <a:latin typeface="SassoonPrimaryType" pitchFamily="2" charset="0"/>
              </a:rPr>
              <a:t>mix colours for specific purposes.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use real-life objects as props to enhance my role-play.</a:t>
            </a: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 </a:t>
            </a:r>
            <a:endParaRPr lang="en-GB" sz="800" dirty="0">
              <a:latin typeface="SassoonPrimaryType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E9020AF-0370-4827-A981-3D68B80CA9A2}"/>
              </a:ext>
            </a:extLst>
          </p:cNvPr>
          <p:cNvSpPr txBox="1"/>
          <p:nvPr/>
        </p:nvSpPr>
        <p:spPr>
          <a:xfrm>
            <a:off x="9138297" y="3122429"/>
            <a:ext cx="1432499" cy="3570208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how to use scissors effectively and joining in with lots of cutting and sticking activities.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about how exercise if a part of a healthy lifestyle.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able to balance and       co-ordinate safely.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trying to form my letters correctly. 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50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50" dirty="0" smtClean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3911F2-5E3A-4945-9CE5-D754BEBA15F1}"/>
              </a:ext>
            </a:extLst>
          </p:cNvPr>
          <p:cNvSpPr txBox="1"/>
          <p:nvPr/>
        </p:nvSpPr>
        <p:spPr>
          <a:xfrm>
            <a:off x="379880" y="2795349"/>
            <a:ext cx="2965134" cy="4062651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</a:t>
            </a:r>
            <a:r>
              <a:rPr lang="en-GB" sz="1200" dirty="0" smtClean="0">
                <a:latin typeface="SassoonPrimaryType" pitchFamily="2" charset="0"/>
              </a:rPr>
              <a:t>comparing different amounts of objects and using vocabulary such as more than and less than.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counting forwards and backwards from 0-20.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partitioning numbers 0-10 and learning my number bonds to 10.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representing numbers in different ways.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ordering objects and using the vocabulary longest and shortest.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comparing the height of objects and using the vocabulary shortest and tallest.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measuring objects using non-standard units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about mass, weight and capacity.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baking food and weighing ingredients using scales.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269B91D-84A5-4D71-A40F-7578C168F866}"/>
              </a:ext>
            </a:extLst>
          </p:cNvPr>
          <p:cNvSpPr txBox="1"/>
          <p:nvPr/>
        </p:nvSpPr>
        <p:spPr>
          <a:xfrm>
            <a:off x="6461094" y="2060600"/>
            <a:ext cx="2665403" cy="2123658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</a:t>
            </a:r>
            <a:r>
              <a:rPr lang="en-GB" b="1" dirty="0" smtClean="0">
                <a:latin typeface="Comic Sans MS" panose="030F0702030302020204" pitchFamily="66" charset="0"/>
              </a:rPr>
              <a:t>Emotional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</a:t>
            </a: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learning looking closely into stories and specifically characters and how the events in books feel.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continuing to follow the boundaries in my room and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playing group games such as snakes and ladders with my friends. </a:t>
            </a:r>
            <a:endParaRPr lang="en-GB" sz="1200" dirty="0">
              <a:latin typeface="SassoonPrimaryType" pitchFamily="2" charset="0"/>
              <a:ea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4B267C-EC90-43B8-B301-152C72BBDAB0}"/>
              </a:ext>
            </a:extLst>
          </p:cNvPr>
          <p:cNvSpPr txBox="1"/>
          <p:nvPr/>
        </p:nvSpPr>
        <p:spPr>
          <a:xfrm>
            <a:off x="5581931" y="1024614"/>
            <a:ext cx="3095110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Winter</a:t>
            </a:r>
            <a:r>
              <a:rPr lang="en-GB" sz="3200" b="1" dirty="0" smtClean="0">
                <a:latin typeface="Comic Sans MS" panose="030F0702030302020204" pitchFamily="66" charset="0"/>
              </a:rPr>
              <a:t>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1F907336-AC06-407B-9169-29C15CEF8A2E}"/>
              </a:ext>
            </a:extLst>
          </p:cNvPr>
          <p:cNvGrpSpPr/>
          <p:nvPr/>
        </p:nvGrpSpPr>
        <p:grpSpPr>
          <a:xfrm>
            <a:off x="5202620" y="701415"/>
            <a:ext cx="3862013" cy="1277217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xmlns="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xmlns="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xmlns="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xmlns="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269B91D-84A5-4D71-A40F-7578C168F866}"/>
              </a:ext>
            </a:extLst>
          </p:cNvPr>
          <p:cNvSpPr txBox="1"/>
          <p:nvPr/>
        </p:nvSpPr>
        <p:spPr>
          <a:xfrm>
            <a:off x="9312322" y="123850"/>
            <a:ext cx="2670438" cy="2877711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Reminders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All children </a:t>
            </a:r>
            <a:r>
              <a:rPr lang="en-GB" sz="1200" b="1" u="sng" dirty="0" smtClean="0">
                <a:latin typeface="SassoonPrimaryType" pitchFamily="2" charset="0"/>
              </a:rPr>
              <a:t>must</a:t>
            </a:r>
            <a:r>
              <a:rPr lang="en-GB" sz="1000" b="1" dirty="0" smtClean="0">
                <a:latin typeface="SassoonPrimaryType" pitchFamily="2" charset="0"/>
              </a:rPr>
              <a:t> read their reading books at home. Please remember to comment in your child’s reading record book.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Please </a:t>
            </a:r>
            <a:r>
              <a:rPr lang="en-GB" sz="1000" b="1" dirty="0" smtClean="0">
                <a:latin typeface="SassoonPrimaryType" pitchFamily="2" charset="0"/>
              </a:rPr>
              <a:t>ensure that </a:t>
            </a:r>
            <a:r>
              <a:rPr lang="en-GB" sz="1000" b="1" dirty="0" smtClean="0">
                <a:latin typeface="SassoonPrimaryType" pitchFamily="2" charset="0"/>
              </a:rPr>
              <a:t>your child's library book </a:t>
            </a:r>
            <a:r>
              <a:rPr lang="en-GB" sz="1000" b="1" dirty="0" smtClean="0">
                <a:latin typeface="SassoonPrimaryType" pitchFamily="2" charset="0"/>
              </a:rPr>
              <a:t>bring </a:t>
            </a:r>
            <a:r>
              <a:rPr lang="en-GB" sz="1000" b="1" dirty="0" smtClean="0">
                <a:latin typeface="SassoonPrimaryType" pitchFamily="2" charset="0"/>
              </a:rPr>
              <a:t>back into school every Monday</a:t>
            </a:r>
            <a:r>
              <a:rPr lang="en-GB" sz="1000" b="1" dirty="0" smtClean="0">
                <a:latin typeface="SassoonPrimaryType" pitchFamily="2" charset="0"/>
              </a:rPr>
              <a:t>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Please </a:t>
            </a:r>
            <a:r>
              <a:rPr lang="en-GB" sz="1000" b="1" dirty="0" smtClean="0">
                <a:latin typeface="SassoonPrimaryType" pitchFamily="2" charset="0"/>
              </a:rPr>
              <a:t>ensure you contact the office or let a member of staff in Reception know if somebody different is collecting your child.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Full school uniform must be worn at all times-</a:t>
            </a:r>
            <a:r>
              <a:rPr lang="en-GB" sz="1100" b="1" u="sng" dirty="0" smtClean="0">
                <a:latin typeface="SassoonPrimaryType" pitchFamily="2" charset="0"/>
              </a:rPr>
              <a:t>no trainers.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Toys from home are not allowed into Nursery</a:t>
            </a:r>
            <a:r>
              <a:rPr lang="en-GB" sz="1000" b="1" dirty="0" smtClean="0">
                <a:latin typeface="Comic Sans MS" panose="030F0702030302020204" pitchFamily="66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609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34</cp:revision>
  <cp:lastPrinted>2022-11-08T10:56:20Z</cp:lastPrinted>
  <dcterms:created xsi:type="dcterms:W3CDTF">2021-11-04T19:05:48Z</dcterms:created>
  <dcterms:modified xsi:type="dcterms:W3CDTF">2023-01-04T16:08:44Z</dcterms:modified>
</cp:coreProperties>
</file>