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Autumn  01.11.22-21.12.22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11715"/>
              </p:ext>
            </p:extLst>
          </p:nvPr>
        </p:nvGraphicFramePr>
        <p:xfrm>
          <a:off x="10643984" y="3300883"/>
          <a:ext cx="1241364" cy="36361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71911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Celebration/Festival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Plus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Digraph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Sentence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Religion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67259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Number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bonds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45238" y="331903"/>
            <a:ext cx="3867772" cy="2769989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</a:t>
            </a:r>
            <a:r>
              <a:rPr lang="en-GB" b="1" dirty="0" smtClean="0">
                <a:latin typeface="Comic Sans MS" panose="030F0702030302020204" pitchFamily="66" charset="0"/>
              </a:rPr>
              <a:t>Literacy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sequence a story and discuss what happens in a </a:t>
            </a:r>
            <a:r>
              <a:rPr lang="en-GB" sz="1200" dirty="0" smtClean="0">
                <a:latin typeface="SassoonPrimaryType" pitchFamily="2" charset="0"/>
              </a:rPr>
              <a:t>story.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listening to </a:t>
            </a:r>
            <a:r>
              <a:rPr lang="en-GB" sz="1200" dirty="0" smtClean="0">
                <a:latin typeface="SassoonPrimaryType" pitchFamily="2" charset="0"/>
              </a:rPr>
              <a:t>non-fiction </a:t>
            </a:r>
            <a:r>
              <a:rPr lang="en-GB" sz="1200" dirty="0" smtClean="0">
                <a:latin typeface="SassoonPrimaryType" pitchFamily="2" charset="0"/>
              </a:rPr>
              <a:t>books and recalling facts.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continuing my phonics journey and I will be continuing to learn to recognise Phase 2 sounds.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segment and blend CVC words and I will be learning to recognise tricky words in texts.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practising writing my name, writing phonemes and CVC words. If an ready to I will be learning how to write short and simple sentences.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discussing celebrations that my family celebrate at home. </a:t>
            </a:r>
            <a:endParaRPr lang="en-GB" sz="1200" dirty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75077" y="4005061"/>
            <a:ext cx="2818746" cy="2662267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the Diwali and learning about this special Hindu festival. I will be learning about the traditions of this festival.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Bonfire Night- I will be learning about the story of Guy Fawkes and the traditions of this British celebration. I will also be watching fireworks at school.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the Christmas story and how this is a very important celebration for Christians.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855947" y="4089862"/>
            <a:ext cx="2110000" cy="2308324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</a:t>
            </a:r>
            <a:r>
              <a:rPr lang="en-GB" b="1" dirty="0" smtClean="0">
                <a:latin typeface="Comic Sans MS" panose="030F0702030302020204" pitchFamily="66" charset="0"/>
              </a:rPr>
              <a:t>Design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We will be celebrating ‘World Nursery Rhyme Week’.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designing and creating my own Diva lamp.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designing and creating my own </a:t>
            </a:r>
            <a:r>
              <a:rPr lang="en-GB" sz="1200" dirty="0" err="1" smtClean="0">
                <a:latin typeface="SassoonPrimaryType" pitchFamily="2" charset="0"/>
              </a:rPr>
              <a:t>rangoli</a:t>
            </a:r>
            <a:r>
              <a:rPr lang="en-GB" sz="1200" dirty="0" smtClean="0">
                <a:latin typeface="SassoonPrimaryType" pitchFamily="2" charset="0"/>
              </a:rPr>
              <a:t> patterns on my hand.</a:t>
            </a:r>
            <a:endParaRPr lang="en-GB" sz="800" dirty="0">
              <a:latin typeface="SassoonPrimaryType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9103082" y="3911993"/>
            <a:ext cx="1432499" cy="3116238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beginning to form letters</a:t>
            </a:r>
            <a:endParaRPr lang="en-GB" sz="105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to write my forename and surname if I am ready to do this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to undress and dress myself for </a:t>
            </a:r>
            <a:r>
              <a:rPr lang="en-GB" sz="1050" dirty="0" smtClean="0">
                <a:latin typeface="Comic Sans MS" panose="030F0702030302020204" pitchFamily="66" charset="0"/>
              </a:rPr>
              <a:t>PE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how to throw and catch a ball skilfully. </a:t>
            </a:r>
            <a:endParaRPr lang="en-GB" sz="1050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53380" y="3272349"/>
            <a:ext cx="2965134" cy="350865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beginning to learn how to </a:t>
            </a:r>
            <a:r>
              <a:rPr lang="en-GB" sz="1200" dirty="0" err="1" smtClean="0">
                <a:latin typeface="SassoonPrimaryType" pitchFamily="2" charset="0"/>
              </a:rPr>
              <a:t>subitise</a:t>
            </a:r>
            <a:r>
              <a:rPr lang="en-GB" sz="1200" dirty="0" smtClean="0">
                <a:latin typeface="SassoonPrimaryType" pitchFamily="2" charset="0"/>
              </a:rPr>
              <a:t> numbers 0-5.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add two amounts together practically using objects.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recognise written numbers and ordering them (0-5 and if I am ready to do so, 5-10).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looking at number sentences and beginning to read them by using my number sum superhero actions.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the properties of simple 2D shapes.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looking at patterns and finding mistakes in different patterns.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my number bonds to 5.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4302624" y="708626"/>
            <a:ext cx="4299253" cy="18466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learning all about important dates in my life and my friends lives.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about the celebrations Diwali, Bonfire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Night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and Christmas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and discussing how celebrations are special to people of different religions. </a:t>
            </a: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and discussing how to keep myself safe on Bonfire Night.</a:t>
            </a: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440147" y="2933646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Autumn/Festivals.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4150149" y="2537173"/>
            <a:ext cx="4992552" cy="1277217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79840" y="408826"/>
            <a:ext cx="2670438" cy="3139321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All children must read their reading books at home. Please remember to comment in your child’s reading record book. 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 library book is now sent home each week. Please ensure that you bring it back each week on Monday. 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Each week new sound cards will be sent home for you to practise with your child.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ensure you contact the office or let a member of staff in Reception know if somebody different is collecting your </a:t>
            </a:r>
            <a:r>
              <a:rPr lang="en-GB" sz="1000" b="1" dirty="0" smtClean="0">
                <a:latin typeface="SassoonPrimaryType" pitchFamily="2" charset="0"/>
              </a:rPr>
              <a:t>child.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Full school uniform must be worn at all </a:t>
            </a:r>
            <a:r>
              <a:rPr lang="en-GB" sz="1000" b="1" dirty="0" smtClean="0">
                <a:latin typeface="SassoonPrimaryType" pitchFamily="2" charset="0"/>
              </a:rPr>
              <a:t>times-no trainers. 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Toys from home are not allowed </a:t>
            </a:r>
            <a:r>
              <a:rPr lang="en-GB" sz="1000" b="1" dirty="0" smtClean="0">
                <a:latin typeface="SassoonPrimaryType" pitchFamily="2" charset="0"/>
              </a:rPr>
              <a:t>into </a:t>
            </a:r>
            <a:r>
              <a:rPr lang="en-GB" sz="1000" b="1" dirty="0" smtClean="0">
                <a:latin typeface="SassoonPrimaryType" pitchFamily="2" charset="0"/>
              </a:rPr>
              <a:t>Nursery</a:t>
            </a:r>
            <a:r>
              <a:rPr lang="en-GB" sz="10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583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19</cp:revision>
  <cp:lastPrinted>2022-11-08T10:56:20Z</cp:lastPrinted>
  <dcterms:created xsi:type="dcterms:W3CDTF">2021-11-04T19:05:48Z</dcterms:created>
  <dcterms:modified xsi:type="dcterms:W3CDTF">2022-11-08T12:03:01Z</dcterms:modified>
</cp:coreProperties>
</file>