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19/09/2022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0788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anose="030F0702030302020204" pitchFamily="66" charset="0"/>
              </a:rPr>
              <a:t>Nursery Autumn 1</a:t>
            </a: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62261" y="240697"/>
            <a:ext cx="3635087" cy="2677656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3635087"/>
                      <a:gd name="connsiteY0" fmla="*/ 0 h 2677656"/>
                      <a:gd name="connsiteX1" fmla="*/ 678549 w 3635087"/>
                      <a:gd name="connsiteY1" fmla="*/ 0 h 2677656"/>
                      <a:gd name="connsiteX2" fmla="*/ 1357099 w 3635087"/>
                      <a:gd name="connsiteY2" fmla="*/ 0 h 2677656"/>
                      <a:gd name="connsiteX3" fmla="*/ 1926596 w 3635087"/>
                      <a:gd name="connsiteY3" fmla="*/ 0 h 2677656"/>
                      <a:gd name="connsiteX4" fmla="*/ 2568794 w 3635087"/>
                      <a:gd name="connsiteY4" fmla="*/ 0 h 2677656"/>
                      <a:gd name="connsiteX5" fmla="*/ 3635087 w 3635087"/>
                      <a:gd name="connsiteY5" fmla="*/ 0 h 2677656"/>
                      <a:gd name="connsiteX6" fmla="*/ 3635087 w 3635087"/>
                      <a:gd name="connsiteY6" fmla="*/ 419499 h 2677656"/>
                      <a:gd name="connsiteX7" fmla="*/ 3635087 w 3635087"/>
                      <a:gd name="connsiteY7" fmla="*/ 838998 h 2677656"/>
                      <a:gd name="connsiteX8" fmla="*/ 3635087 w 3635087"/>
                      <a:gd name="connsiteY8" fmla="*/ 1258498 h 2677656"/>
                      <a:gd name="connsiteX9" fmla="*/ 3635087 w 3635087"/>
                      <a:gd name="connsiteY9" fmla="*/ 1651220 h 2677656"/>
                      <a:gd name="connsiteX10" fmla="*/ 3635087 w 3635087"/>
                      <a:gd name="connsiteY10" fmla="*/ 2151050 h 2677656"/>
                      <a:gd name="connsiteX11" fmla="*/ 3635087 w 3635087"/>
                      <a:gd name="connsiteY11" fmla="*/ 2677656 h 2677656"/>
                      <a:gd name="connsiteX12" fmla="*/ 2956537 w 3635087"/>
                      <a:gd name="connsiteY12" fmla="*/ 2677656 h 2677656"/>
                      <a:gd name="connsiteX13" fmla="*/ 2423391 w 3635087"/>
                      <a:gd name="connsiteY13" fmla="*/ 2677656 h 2677656"/>
                      <a:gd name="connsiteX14" fmla="*/ 1926596 w 3635087"/>
                      <a:gd name="connsiteY14" fmla="*/ 2677656 h 2677656"/>
                      <a:gd name="connsiteX15" fmla="*/ 1393450 w 3635087"/>
                      <a:gd name="connsiteY15" fmla="*/ 2677656 h 2677656"/>
                      <a:gd name="connsiteX16" fmla="*/ 714900 w 3635087"/>
                      <a:gd name="connsiteY16" fmla="*/ 2677656 h 2677656"/>
                      <a:gd name="connsiteX17" fmla="*/ 0 w 3635087"/>
                      <a:gd name="connsiteY17" fmla="*/ 2677656 h 2677656"/>
                      <a:gd name="connsiteX18" fmla="*/ 0 w 3635087"/>
                      <a:gd name="connsiteY18" fmla="*/ 2311709 h 2677656"/>
                      <a:gd name="connsiteX19" fmla="*/ 0 w 3635087"/>
                      <a:gd name="connsiteY19" fmla="*/ 1811880 h 2677656"/>
                      <a:gd name="connsiteX20" fmla="*/ 0 w 3635087"/>
                      <a:gd name="connsiteY20" fmla="*/ 1419157 h 2677656"/>
                      <a:gd name="connsiteX21" fmla="*/ 0 w 3635087"/>
                      <a:gd name="connsiteY21" fmla="*/ 1053211 h 2677656"/>
                      <a:gd name="connsiteX22" fmla="*/ 0 w 3635087"/>
                      <a:gd name="connsiteY22" fmla="*/ 580158 h 2677656"/>
                      <a:gd name="connsiteX23" fmla="*/ 0 w 3635087"/>
                      <a:gd name="connsiteY23" fmla="*/ 0 h 2677656"/>
                      <a:gd name="connsiteX0" fmla="*/ 0 w 3635087"/>
                      <a:gd name="connsiteY0" fmla="*/ 0 h 2677656"/>
                      <a:gd name="connsiteX1" fmla="*/ 678549 w 3635087"/>
                      <a:gd name="connsiteY1" fmla="*/ 0 h 2677656"/>
                      <a:gd name="connsiteX2" fmla="*/ 1211695 w 3635087"/>
                      <a:gd name="connsiteY2" fmla="*/ 0 h 2677656"/>
                      <a:gd name="connsiteX3" fmla="*/ 1744842 w 3635087"/>
                      <a:gd name="connsiteY3" fmla="*/ 0 h 2677656"/>
                      <a:gd name="connsiteX4" fmla="*/ 2423391 w 3635087"/>
                      <a:gd name="connsiteY4" fmla="*/ 0 h 2677656"/>
                      <a:gd name="connsiteX5" fmla="*/ 3029239 w 3635087"/>
                      <a:gd name="connsiteY5" fmla="*/ 0 h 2677656"/>
                      <a:gd name="connsiteX6" fmla="*/ 3635087 w 3635087"/>
                      <a:gd name="connsiteY6" fmla="*/ 0 h 2677656"/>
                      <a:gd name="connsiteX7" fmla="*/ 3635087 w 3635087"/>
                      <a:gd name="connsiteY7" fmla="*/ 446276 h 2677656"/>
                      <a:gd name="connsiteX8" fmla="*/ 3635087 w 3635087"/>
                      <a:gd name="connsiteY8" fmla="*/ 838998 h 2677656"/>
                      <a:gd name="connsiteX9" fmla="*/ 3635087 w 3635087"/>
                      <a:gd name="connsiteY9" fmla="*/ 1285274 h 2677656"/>
                      <a:gd name="connsiteX10" fmla="*/ 3635087 w 3635087"/>
                      <a:gd name="connsiteY10" fmla="*/ 1731550 h 2677656"/>
                      <a:gd name="connsiteX11" fmla="*/ 3635087 w 3635087"/>
                      <a:gd name="connsiteY11" fmla="*/ 2097497 h 2677656"/>
                      <a:gd name="connsiteX12" fmla="*/ 3635087 w 3635087"/>
                      <a:gd name="connsiteY12" fmla="*/ 2677656 h 2677656"/>
                      <a:gd name="connsiteX13" fmla="*/ 3138291 w 3635087"/>
                      <a:gd name="connsiteY13" fmla="*/ 2677656 h 2677656"/>
                      <a:gd name="connsiteX14" fmla="*/ 2459742 w 3635087"/>
                      <a:gd name="connsiteY14" fmla="*/ 2677656 h 2677656"/>
                      <a:gd name="connsiteX15" fmla="*/ 1890244 w 3635087"/>
                      <a:gd name="connsiteY15" fmla="*/ 2677656 h 2677656"/>
                      <a:gd name="connsiteX16" fmla="*/ 1320748 w 3635087"/>
                      <a:gd name="connsiteY16" fmla="*/ 2677656 h 2677656"/>
                      <a:gd name="connsiteX17" fmla="*/ 714900 w 3635087"/>
                      <a:gd name="connsiteY17" fmla="*/ 2677656 h 2677656"/>
                      <a:gd name="connsiteX18" fmla="*/ 0 w 3635087"/>
                      <a:gd name="connsiteY18" fmla="*/ 2677656 h 2677656"/>
                      <a:gd name="connsiteX19" fmla="*/ 0 w 3635087"/>
                      <a:gd name="connsiteY19" fmla="*/ 2177826 h 2677656"/>
                      <a:gd name="connsiteX20" fmla="*/ 0 w 3635087"/>
                      <a:gd name="connsiteY20" fmla="*/ 1677997 h 2677656"/>
                      <a:gd name="connsiteX21" fmla="*/ 0 w 3635087"/>
                      <a:gd name="connsiteY21" fmla="*/ 1231721 h 2677656"/>
                      <a:gd name="connsiteX22" fmla="*/ 0 w 3635087"/>
                      <a:gd name="connsiteY22" fmla="*/ 785445 h 2677656"/>
                      <a:gd name="connsiteX23" fmla="*/ 0 w 3635087"/>
                      <a:gd name="connsiteY23" fmla="*/ 0 h 26776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3635087" h="2677656" fill="none" extrusionOk="0">
                        <a:moveTo>
                          <a:pt x="0" y="0"/>
                        </a:moveTo>
                        <a:cubicBezTo>
                          <a:pt x="224531" y="-34942"/>
                          <a:pt x="402622" y="-3978"/>
                          <a:pt x="678549" y="0"/>
                        </a:cubicBezTo>
                        <a:cubicBezTo>
                          <a:pt x="936777" y="15991"/>
                          <a:pt x="1224044" y="71912"/>
                          <a:pt x="1357099" y="0"/>
                        </a:cubicBezTo>
                        <a:cubicBezTo>
                          <a:pt x="1536781" y="-44674"/>
                          <a:pt x="1777018" y="45700"/>
                          <a:pt x="1926596" y="0"/>
                        </a:cubicBezTo>
                        <a:cubicBezTo>
                          <a:pt x="2150976" y="-3536"/>
                          <a:pt x="2349243" y="47801"/>
                          <a:pt x="2568794" y="0"/>
                        </a:cubicBezTo>
                        <a:cubicBezTo>
                          <a:pt x="2845169" y="-119444"/>
                          <a:pt x="3149953" y="53609"/>
                          <a:pt x="3635087" y="0"/>
                        </a:cubicBezTo>
                        <a:cubicBezTo>
                          <a:pt x="3708384" y="138007"/>
                          <a:pt x="3560604" y="315624"/>
                          <a:pt x="3635087" y="419499"/>
                        </a:cubicBezTo>
                        <a:cubicBezTo>
                          <a:pt x="3691247" y="504772"/>
                          <a:pt x="3589518" y="666229"/>
                          <a:pt x="3635087" y="838998"/>
                        </a:cubicBezTo>
                        <a:cubicBezTo>
                          <a:pt x="3688380" y="1018715"/>
                          <a:pt x="3639977" y="1135357"/>
                          <a:pt x="3635087" y="1258498"/>
                        </a:cubicBezTo>
                        <a:cubicBezTo>
                          <a:pt x="3665305" y="1408410"/>
                          <a:pt x="3630154" y="1554236"/>
                          <a:pt x="3635087" y="1651220"/>
                        </a:cubicBezTo>
                        <a:cubicBezTo>
                          <a:pt x="3608237" y="1745573"/>
                          <a:pt x="3585397" y="1985442"/>
                          <a:pt x="3635087" y="2151050"/>
                        </a:cubicBezTo>
                        <a:cubicBezTo>
                          <a:pt x="3670038" y="2399376"/>
                          <a:pt x="3565905" y="2507005"/>
                          <a:pt x="3635087" y="2677656"/>
                        </a:cubicBezTo>
                        <a:cubicBezTo>
                          <a:pt x="3301963" y="2689562"/>
                          <a:pt x="3207539" y="2633295"/>
                          <a:pt x="2956537" y="2677656"/>
                        </a:cubicBezTo>
                        <a:cubicBezTo>
                          <a:pt x="2694847" y="2730663"/>
                          <a:pt x="2654800" y="2644943"/>
                          <a:pt x="2423391" y="2677656"/>
                        </a:cubicBezTo>
                        <a:cubicBezTo>
                          <a:pt x="2193821" y="2712042"/>
                          <a:pt x="2065873" y="2632722"/>
                          <a:pt x="1926596" y="2677656"/>
                        </a:cubicBezTo>
                        <a:cubicBezTo>
                          <a:pt x="1779471" y="2705787"/>
                          <a:pt x="1626249" y="2623969"/>
                          <a:pt x="1393450" y="2677656"/>
                        </a:cubicBezTo>
                        <a:cubicBezTo>
                          <a:pt x="1174255" y="2700105"/>
                          <a:pt x="992957" y="2635576"/>
                          <a:pt x="714900" y="2677656"/>
                        </a:cubicBezTo>
                        <a:cubicBezTo>
                          <a:pt x="536510" y="2696313"/>
                          <a:pt x="203710" y="2683499"/>
                          <a:pt x="0" y="2677656"/>
                        </a:cubicBezTo>
                        <a:cubicBezTo>
                          <a:pt x="-22086" y="2593406"/>
                          <a:pt x="58755" y="2424018"/>
                          <a:pt x="0" y="2311709"/>
                        </a:cubicBezTo>
                        <a:cubicBezTo>
                          <a:pt x="-66850" y="2200985"/>
                          <a:pt x="49773" y="1893037"/>
                          <a:pt x="0" y="1811880"/>
                        </a:cubicBezTo>
                        <a:cubicBezTo>
                          <a:pt x="-44824" y="1724369"/>
                          <a:pt x="3232" y="1545794"/>
                          <a:pt x="0" y="1419157"/>
                        </a:cubicBezTo>
                        <a:cubicBezTo>
                          <a:pt x="-15872" y="1292958"/>
                          <a:pt x="69073" y="1175667"/>
                          <a:pt x="0" y="1053211"/>
                        </a:cubicBezTo>
                        <a:cubicBezTo>
                          <a:pt x="-67729" y="889503"/>
                          <a:pt x="62716" y="759272"/>
                          <a:pt x="0" y="580158"/>
                        </a:cubicBezTo>
                        <a:cubicBezTo>
                          <a:pt x="-49574" y="412055"/>
                          <a:pt x="40305" y="178087"/>
                          <a:pt x="0" y="0"/>
                        </a:cubicBezTo>
                        <a:close/>
                      </a:path>
                      <a:path w="3635087" h="2677656" stroke="0" extrusionOk="0">
                        <a:moveTo>
                          <a:pt x="0" y="0"/>
                        </a:moveTo>
                        <a:cubicBezTo>
                          <a:pt x="141212" y="-38988"/>
                          <a:pt x="469405" y="36355"/>
                          <a:pt x="678549" y="0"/>
                        </a:cubicBezTo>
                        <a:cubicBezTo>
                          <a:pt x="948832" y="-32407"/>
                          <a:pt x="1052162" y="9960"/>
                          <a:pt x="1211695" y="0"/>
                        </a:cubicBezTo>
                        <a:cubicBezTo>
                          <a:pt x="1429356" y="-51760"/>
                          <a:pt x="1568854" y="70127"/>
                          <a:pt x="1744842" y="0"/>
                        </a:cubicBezTo>
                        <a:cubicBezTo>
                          <a:pt x="1930115" y="-86127"/>
                          <a:pt x="2122683" y="67539"/>
                          <a:pt x="2423391" y="0"/>
                        </a:cubicBezTo>
                        <a:cubicBezTo>
                          <a:pt x="2715308" y="-74468"/>
                          <a:pt x="2891805" y="24085"/>
                          <a:pt x="3029239" y="0"/>
                        </a:cubicBezTo>
                        <a:cubicBezTo>
                          <a:pt x="3163461" y="3126"/>
                          <a:pt x="3356557" y="49297"/>
                          <a:pt x="3635087" y="0"/>
                        </a:cubicBezTo>
                        <a:cubicBezTo>
                          <a:pt x="3657095" y="195447"/>
                          <a:pt x="3622781" y="286664"/>
                          <a:pt x="3635087" y="446276"/>
                        </a:cubicBezTo>
                        <a:cubicBezTo>
                          <a:pt x="3659020" y="611356"/>
                          <a:pt x="3561513" y="735824"/>
                          <a:pt x="3635087" y="838998"/>
                        </a:cubicBezTo>
                        <a:cubicBezTo>
                          <a:pt x="3677492" y="962709"/>
                          <a:pt x="3583127" y="1111271"/>
                          <a:pt x="3635087" y="1285274"/>
                        </a:cubicBezTo>
                        <a:cubicBezTo>
                          <a:pt x="3706844" y="1447912"/>
                          <a:pt x="3625294" y="1495751"/>
                          <a:pt x="3635087" y="1731550"/>
                        </a:cubicBezTo>
                        <a:cubicBezTo>
                          <a:pt x="3655317" y="1962404"/>
                          <a:pt x="3617387" y="1928867"/>
                          <a:pt x="3635087" y="2097497"/>
                        </a:cubicBezTo>
                        <a:cubicBezTo>
                          <a:pt x="3669426" y="2276404"/>
                          <a:pt x="3596686" y="2448014"/>
                          <a:pt x="3635087" y="2677656"/>
                        </a:cubicBezTo>
                        <a:cubicBezTo>
                          <a:pt x="3483181" y="2696179"/>
                          <a:pt x="3277848" y="2660545"/>
                          <a:pt x="3138291" y="2677656"/>
                        </a:cubicBezTo>
                        <a:cubicBezTo>
                          <a:pt x="3034329" y="2654758"/>
                          <a:pt x="2801721" y="2620614"/>
                          <a:pt x="2459742" y="2677656"/>
                        </a:cubicBezTo>
                        <a:cubicBezTo>
                          <a:pt x="2177907" y="2680046"/>
                          <a:pt x="2066351" y="2625620"/>
                          <a:pt x="1890244" y="2677656"/>
                        </a:cubicBezTo>
                        <a:cubicBezTo>
                          <a:pt x="1730497" y="2733712"/>
                          <a:pt x="1457847" y="2648009"/>
                          <a:pt x="1320748" y="2677656"/>
                        </a:cubicBezTo>
                        <a:cubicBezTo>
                          <a:pt x="1195705" y="2692515"/>
                          <a:pt x="832777" y="2643114"/>
                          <a:pt x="714900" y="2677656"/>
                        </a:cubicBezTo>
                        <a:cubicBezTo>
                          <a:pt x="574818" y="2713372"/>
                          <a:pt x="259106" y="2589859"/>
                          <a:pt x="0" y="2677656"/>
                        </a:cubicBezTo>
                        <a:cubicBezTo>
                          <a:pt x="-69748" y="2491407"/>
                          <a:pt x="63574" y="2383815"/>
                          <a:pt x="0" y="2177826"/>
                        </a:cubicBezTo>
                        <a:cubicBezTo>
                          <a:pt x="-59569" y="1926860"/>
                          <a:pt x="8930" y="1898070"/>
                          <a:pt x="0" y="1677997"/>
                        </a:cubicBezTo>
                        <a:cubicBezTo>
                          <a:pt x="-13979" y="1439747"/>
                          <a:pt x="40430" y="1413781"/>
                          <a:pt x="0" y="1231721"/>
                        </a:cubicBezTo>
                        <a:cubicBezTo>
                          <a:pt x="-29213" y="1030288"/>
                          <a:pt x="23996" y="933777"/>
                          <a:pt x="0" y="785445"/>
                        </a:cubicBezTo>
                        <a:cubicBezTo>
                          <a:pt x="24963" y="635535"/>
                          <a:pt x="30808" y="249542"/>
                          <a:pt x="0" y="0"/>
                        </a:cubicBezTo>
                        <a:close/>
                      </a:path>
                      <a:path w="3635087" h="2677656" fill="none" stroke="0" extrusionOk="0">
                        <a:moveTo>
                          <a:pt x="0" y="0"/>
                        </a:moveTo>
                        <a:cubicBezTo>
                          <a:pt x="249695" y="-43154"/>
                          <a:pt x="416723" y="14015"/>
                          <a:pt x="678549" y="0"/>
                        </a:cubicBezTo>
                        <a:cubicBezTo>
                          <a:pt x="968517" y="-19414"/>
                          <a:pt x="1199057" y="53579"/>
                          <a:pt x="1357099" y="0"/>
                        </a:cubicBezTo>
                        <a:cubicBezTo>
                          <a:pt x="1467887" y="-55649"/>
                          <a:pt x="1712737" y="56356"/>
                          <a:pt x="1926596" y="0"/>
                        </a:cubicBezTo>
                        <a:cubicBezTo>
                          <a:pt x="2097740" y="-56392"/>
                          <a:pt x="2323163" y="38479"/>
                          <a:pt x="2568794" y="0"/>
                        </a:cubicBezTo>
                        <a:cubicBezTo>
                          <a:pt x="2809224" y="-24607"/>
                          <a:pt x="3090151" y="-42687"/>
                          <a:pt x="3635087" y="0"/>
                        </a:cubicBezTo>
                        <a:cubicBezTo>
                          <a:pt x="3705018" y="134710"/>
                          <a:pt x="3561067" y="327247"/>
                          <a:pt x="3635087" y="419499"/>
                        </a:cubicBezTo>
                        <a:cubicBezTo>
                          <a:pt x="3698671" y="529391"/>
                          <a:pt x="3588375" y="637368"/>
                          <a:pt x="3635087" y="838998"/>
                        </a:cubicBezTo>
                        <a:cubicBezTo>
                          <a:pt x="3674221" y="1031243"/>
                          <a:pt x="3582825" y="1114315"/>
                          <a:pt x="3635087" y="1258498"/>
                        </a:cubicBezTo>
                        <a:cubicBezTo>
                          <a:pt x="3649773" y="1384510"/>
                          <a:pt x="3615940" y="1547412"/>
                          <a:pt x="3635087" y="1651220"/>
                        </a:cubicBezTo>
                        <a:cubicBezTo>
                          <a:pt x="3611777" y="1750022"/>
                          <a:pt x="3528932" y="1907073"/>
                          <a:pt x="3635087" y="2151050"/>
                        </a:cubicBezTo>
                        <a:cubicBezTo>
                          <a:pt x="3694299" y="2374605"/>
                          <a:pt x="3563867" y="2468926"/>
                          <a:pt x="3635087" y="2677656"/>
                        </a:cubicBezTo>
                        <a:cubicBezTo>
                          <a:pt x="3358637" y="2705250"/>
                          <a:pt x="3218215" y="2660057"/>
                          <a:pt x="2956537" y="2677656"/>
                        </a:cubicBezTo>
                        <a:cubicBezTo>
                          <a:pt x="2698689" y="2706962"/>
                          <a:pt x="2605851" y="2655588"/>
                          <a:pt x="2423391" y="2677656"/>
                        </a:cubicBezTo>
                        <a:cubicBezTo>
                          <a:pt x="2215780" y="2746618"/>
                          <a:pt x="2040641" y="2625994"/>
                          <a:pt x="1926596" y="2677656"/>
                        </a:cubicBezTo>
                        <a:cubicBezTo>
                          <a:pt x="1789913" y="2699092"/>
                          <a:pt x="1639066" y="2650792"/>
                          <a:pt x="1393450" y="2677656"/>
                        </a:cubicBezTo>
                        <a:cubicBezTo>
                          <a:pt x="1135414" y="2749489"/>
                          <a:pt x="967624" y="2651007"/>
                          <a:pt x="714900" y="2677656"/>
                        </a:cubicBezTo>
                        <a:cubicBezTo>
                          <a:pt x="489200" y="2730084"/>
                          <a:pt x="209738" y="2588229"/>
                          <a:pt x="0" y="2677656"/>
                        </a:cubicBezTo>
                        <a:cubicBezTo>
                          <a:pt x="-50810" y="2590598"/>
                          <a:pt x="26100" y="2408946"/>
                          <a:pt x="0" y="2311709"/>
                        </a:cubicBezTo>
                        <a:cubicBezTo>
                          <a:pt x="-25355" y="2209887"/>
                          <a:pt x="88713" y="1906087"/>
                          <a:pt x="0" y="1811880"/>
                        </a:cubicBezTo>
                        <a:cubicBezTo>
                          <a:pt x="-49390" y="1693198"/>
                          <a:pt x="27916" y="1570831"/>
                          <a:pt x="0" y="1419157"/>
                        </a:cubicBezTo>
                        <a:cubicBezTo>
                          <a:pt x="-8174" y="1282000"/>
                          <a:pt x="26955" y="1190303"/>
                          <a:pt x="0" y="1053211"/>
                        </a:cubicBezTo>
                        <a:cubicBezTo>
                          <a:pt x="-23673" y="898223"/>
                          <a:pt x="75935" y="758515"/>
                          <a:pt x="0" y="580158"/>
                        </a:cubicBezTo>
                        <a:cubicBezTo>
                          <a:pt x="-56832" y="403456"/>
                          <a:pt x="21586" y="17047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Communication/Language and Literacy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can sing rhymes and look at picture books.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can talk about different characters and what they are doing.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can talk about myself and my family.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can talk to others about my wants and needs.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can recognise familiar logos and labels.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can learn a range of nursery rhymes.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know that in English, text goes from left to right.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</a:rPr>
              <a:t>I know that text has a meaning.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69445" y="4450637"/>
            <a:ext cx="2818746" cy="2185214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2818746"/>
                      <a:gd name="connsiteY0" fmla="*/ 0 h 2185214"/>
                      <a:gd name="connsiteX1" fmla="*/ 620124 w 2818746"/>
                      <a:gd name="connsiteY1" fmla="*/ 0 h 2185214"/>
                      <a:gd name="connsiteX2" fmla="*/ 1240248 w 2818746"/>
                      <a:gd name="connsiteY2" fmla="*/ 0 h 2185214"/>
                      <a:gd name="connsiteX3" fmla="*/ 1832185 w 2818746"/>
                      <a:gd name="connsiteY3" fmla="*/ 0 h 2185214"/>
                      <a:gd name="connsiteX4" fmla="*/ 2818746 w 2818746"/>
                      <a:gd name="connsiteY4" fmla="*/ 0 h 2185214"/>
                      <a:gd name="connsiteX5" fmla="*/ 2818746 w 2818746"/>
                      <a:gd name="connsiteY5" fmla="*/ 480747 h 2185214"/>
                      <a:gd name="connsiteX6" fmla="*/ 2818746 w 2818746"/>
                      <a:gd name="connsiteY6" fmla="*/ 1070754 h 2185214"/>
                      <a:gd name="connsiteX7" fmla="*/ 2818746 w 2818746"/>
                      <a:gd name="connsiteY7" fmla="*/ 1573354 h 2185214"/>
                      <a:gd name="connsiteX8" fmla="*/ 2818746 w 2818746"/>
                      <a:gd name="connsiteY8" fmla="*/ 2185214 h 2185214"/>
                      <a:gd name="connsiteX9" fmla="*/ 2311372 w 2818746"/>
                      <a:gd name="connsiteY9" fmla="*/ 2185214 h 2185214"/>
                      <a:gd name="connsiteX10" fmla="*/ 1691248 w 2818746"/>
                      <a:gd name="connsiteY10" fmla="*/ 2185214 h 2185214"/>
                      <a:gd name="connsiteX11" fmla="*/ 1212061 w 2818746"/>
                      <a:gd name="connsiteY11" fmla="*/ 2185214 h 2185214"/>
                      <a:gd name="connsiteX12" fmla="*/ 591937 w 2818746"/>
                      <a:gd name="connsiteY12" fmla="*/ 2185214 h 2185214"/>
                      <a:gd name="connsiteX13" fmla="*/ 0 w 2818746"/>
                      <a:gd name="connsiteY13" fmla="*/ 2185214 h 2185214"/>
                      <a:gd name="connsiteX14" fmla="*/ 0 w 2818746"/>
                      <a:gd name="connsiteY14" fmla="*/ 1704466 h 2185214"/>
                      <a:gd name="connsiteX15" fmla="*/ 0 w 2818746"/>
                      <a:gd name="connsiteY15" fmla="*/ 1223719 h 2185214"/>
                      <a:gd name="connsiteX16" fmla="*/ 0 w 2818746"/>
                      <a:gd name="connsiteY16" fmla="*/ 742973 h 2185214"/>
                      <a:gd name="connsiteX17" fmla="*/ 0 w 2818746"/>
                      <a:gd name="connsiteY17" fmla="*/ 0 h 2185214"/>
                      <a:gd name="connsiteX0" fmla="*/ 0 w 2818746"/>
                      <a:gd name="connsiteY0" fmla="*/ 0 h 2185214"/>
                      <a:gd name="connsiteX1" fmla="*/ 620124 w 2818746"/>
                      <a:gd name="connsiteY1" fmla="*/ 0 h 2185214"/>
                      <a:gd name="connsiteX2" fmla="*/ 1127498 w 2818746"/>
                      <a:gd name="connsiteY2" fmla="*/ 0 h 2185214"/>
                      <a:gd name="connsiteX3" fmla="*/ 1634873 w 2818746"/>
                      <a:gd name="connsiteY3" fmla="*/ 0 h 2185214"/>
                      <a:gd name="connsiteX4" fmla="*/ 2254997 w 2818746"/>
                      <a:gd name="connsiteY4" fmla="*/ 0 h 2185214"/>
                      <a:gd name="connsiteX5" fmla="*/ 2818746 w 2818746"/>
                      <a:gd name="connsiteY5" fmla="*/ 0 h 2185214"/>
                      <a:gd name="connsiteX6" fmla="*/ 2818746 w 2818746"/>
                      <a:gd name="connsiteY6" fmla="*/ 524451 h 2185214"/>
                      <a:gd name="connsiteX7" fmla="*/ 2818746 w 2818746"/>
                      <a:gd name="connsiteY7" fmla="*/ 1048902 h 2185214"/>
                      <a:gd name="connsiteX8" fmla="*/ 2818746 w 2818746"/>
                      <a:gd name="connsiteY8" fmla="*/ 1551501 h 2185214"/>
                      <a:gd name="connsiteX9" fmla="*/ 2818746 w 2818746"/>
                      <a:gd name="connsiteY9" fmla="*/ 2185214 h 2185214"/>
                      <a:gd name="connsiteX10" fmla="*/ 2254997 w 2818746"/>
                      <a:gd name="connsiteY10" fmla="*/ 2185214 h 2185214"/>
                      <a:gd name="connsiteX11" fmla="*/ 1663060 w 2818746"/>
                      <a:gd name="connsiteY11" fmla="*/ 2185214 h 2185214"/>
                      <a:gd name="connsiteX12" fmla="*/ 1042936 w 2818746"/>
                      <a:gd name="connsiteY12" fmla="*/ 2185214 h 2185214"/>
                      <a:gd name="connsiteX13" fmla="*/ 0 w 2818746"/>
                      <a:gd name="connsiteY13" fmla="*/ 2185214 h 2185214"/>
                      <a:gd name="connsiteX14" fmla="*/ 0 w 2818746"/>
                      <a:gd name="connsiteY14" fmla="*/ 1595205 h 2185214"/>
                      <a:gd name="connsiteX15" fmla="*/ 0 w 2818746"/>
                      <a:gd name="connsiteY15" fmla="*/ 1114459 h 2185214"/>
                      <a:gd name="connsiteX16" fmla="*/ 0 w 2818746"/>
                      <a:gd name="connsiteY16" fmla="*/ 524451 h 2185214"/>
                      <a:gd name="connsiteX17" fmla="*/ 0 w 2818746"/>
                      <a:gd name="connsiteY17" fmla="*/ 0 h 21852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818746" h="2185214" fill="none" extrusionOk="0">
                        <a:moveTo>
                          <a:pt x="0" y="0"/>
                        </a:moveTo>
                        <a:cubicBezTo>
                          <a:pt x="287015" y="-23736"/>
                          <a:pt x="346418" y="42747"/>
                          <a:pt x="620124" y="0"/>
                        </a:cubicBezTo>
                        <a:cubicBezTo>
                          <a:pt x="881538" y="-69345"/>
                          <a:pt x="1001649" y="7602"/>
                          <a:pt x="1240248" y="0"/>
                        </a:cubicBezTo>
                        <a:cubicBezTo>
                          <a:pt x="1500917" y="-22433"/>
                          <a:pt x="1700557" y="38389"/>
                          <a:pt x="1832185" y="0"/>
                        </a:cubicBezTo>
                        <a:cubicBezTo>
                          <a:pt x="2012422" y="-56394"/>
                          <a:pt x="2551123" y="24341"/>
                          <a:pt x="2818746" y="0"/>
                        </a:cubicBezTo>
                        <a:cubicBezTo>
                          <a:pt x="2899589" y="122012"/>
                          <a:pt x="2815117" y="337094"/>
                          <a:pt x="2818746" y="480747"/>
                        </a:cubicBezTo>
                        <a:cubicBezTo>
                          <a:pt x="2851815" y="607825"/>
                          <a:pt x="2775829" y="830864"/>
                          <a:pt x="2818746" y="1070754"/>
                        </a:cubicBezTo>
                        <a:cubicBezTo>
                          <a:pt x="2833073" y="1325748"/>
                          <a:pt x="2815368" y="1361893"/>
                          <a:pt x="2818746" y="1573354"/>
                        </a:cubicBezTo>
                        <a:cubicBezTo>
                          <a:pt x="2803938" y="1790997"/>
                          <a:pt x="2798133" y="2052550"/>
                          <a:pt x="2818746" y="2185214"/>
                        </a:cubicBezTo>
                        <a:cubicBezTo>
                          <a:pt x="2592721" y="2200208"/>
                          <a:pt x="2538616" y="2187018"/>
                          <a:pt x="2311372" y="2185214"/>
                        </a:cubicBezTo>
                        <a:cubicBezTo>
                          <a:pt x="2113212" y="2198858"/>
                          <a:pt x="1831063" y="2156275"/>
                          <a:pt x="1691248" y="2185214"/>
                        </a:cubicBezTo>
                        <a:cubicBezTo>
                          <a:pt x="1554509" y="2217288"/>
                          <a:pt x="1424745" y="2159146"/>
                          <a:pt x="1212061" y="2185214"/>
                        </a:cubicBezTo>
                        <a:cubicBezTo>
                          <a:pt x="1006991" y="2242393"/>
                          <a:pt x="712451" y="2125387"/>
                          <a:pt x="591937" y="2185214"/>
                        </a:cubicBezTo>
                        <a:cubicBezTo>
                          <a:pt x="425956" y="2199797"/>
                          <a:pt x="198896" y="2143018"/>
                          <a:pt x="0" y="2185214"/>
                        </a:cubicBezTo>
                        <a:cubicBezTo>
                          <a:pt x="-20623" y="2073575"/>
                          <a:pt x="63588" y="1946242"/>
                          <a:pt x="0" y="1704466"/>
                        </a:cubicBezTo>
                        <a:cubicBezTo>
                          <a:pt x="-34539" y="1476836"/>
                          <a:pt x="75618" y="1355204"/>
                          <a:pt x="0" y="1223719"/>
                        </a:cubicBezTo>
                        <a:cubicBezTo>
                          <a:pt x="-80981" y="1101790"/>
                          <a:pt x="35828" y="978295"/>
                          <a:pt x="0" y="742973"/>
                        </a:cubicBezTo>
                        <a:cubicBezTo>
                          <a:pt x="-51364" y="569806"/>
                          <a:pt x="82723" y="276220"/>
                          <a:pt x="0" y="0"/>
                        </a:cubicBezTo>
                        <a:close/>
                      </a:path>
                      <a:path w="2818746" h="2185214" stroke="0" extrusionOk="0">
                        <a:moveTo>
                          <a:pt x="0" y="0"/>
                        </a:moveTo>
                        <a:cubicBezTo>
                          <a:pt x="167319" y="-101160"/>
                          <a:pt x="471833" y="43166"/>
                          <a:pt x="620124" y="0"/>
                        </a:cubicBezTo>
                        <a:cubicBezTo>
                          <a:pt x="759249" y="-37273"/>
                          <a:pt x="948290" y="46577"/>
                          <a:pt x="1127498" y="0"/>
                        </a:cubicBezTo>
                        <a:cubicBezTo>
                          <a:pt x="1301636" y="-47242"/>
                          <a:pt x="1498652" y="13882"/>
                          <a:pt x="1634873" y="0"/>
                        </a:cubicBezTo>
                        <a:cubicBezTo>
                          <a:pt x="1774526" y="-52375"/>
                          <a:pt x="1941599" y="32314"/>
                          <a:pt x="2254997" y="0"/>
                        </a:cubicBezTo>
                        <a:cubicBezTo>
                          <a:pt x="2562396" y="-41309"/>
                          <a:pt x="2724771" y="540"/>
                          <a:pt x="2818746" y="0"/>
                        </a:cubicBezTo>
                        <a:cubicBezTo>
                          <a:pt x="2878812" y="164506"/>
                          <a:pt x="2766940" y="442768"/>
                          <a:pt x="2818746" y="524451"/>
                        </a:cubicBezTo>
                        <a:cubicBezTo>
                          <a:pt x="2899639" y="630490"/>
                          <a:pt x="2823771" y="880266"/>
                          <a:pt x="2818746" y="1048902"/>
                        </a:cubicBezTo>
                        <a:cubicBezTo>
                          <a:pt x="2826778" y="1219592"/>
                          <a:pt x="2750547" y="1334301"/>
                          <a:pt x="2818746" y="1551501"/>
                        </a:cubicBezTo>
                        <a:cubicBezTo>
                          <a:pt x="2885870" y="1759515"/>
                          <a:pt x="2792071" y="1879991"/>
                          <a:pt x="2818746" y="2185214"/>
                        </a:cubicBezTo>
                        <a:cubicBezTo>
                          <a:pt x="2603580" y="2215310"/>
                          <a:pt x="2458217" y="2122666"/>
                          <a:pt x="2254997" y="2185214"/>
                        </a:cubicBezTo>
                        <a:cubicBezTo>
                          <a:pt x="2072683" y="2207724"/>
                          <a:pt x="1932415" y="2181842"/>
                          <a:pt x="1663060" y="2185214"/>
                        </a:cubicBezTo>
                        <a:cubicBezTo>
                          <a:pt x="1401794" y="2205338"/>
                          <a:pt x="1207867" y="2152376"/>
                          <a:pt x="1042936" y="2185214"/>
                        </a:cubicBezTo>
                        <a:cubicBezTo>
                          <a:pt x="822411" y="2216958"/>
                          <a:pt x="427204" y="2106410"/>
                          <a:pt x="0" y="2185214"/>
                        </a:cubicBezTo>
                        <a:cubicBezTo>
                          <a:pt x="-13045" y="2049818"/>
                          <a:pt x="29686" y="1741300"/>
                          <a:pt x="0" y="1595205"/>
                        </a:cubicBezTo>
                        <a:cubicBezTo>
                          <a:pt x="-1987" y="1427665"/>
                          <a:pt x="45680" y="1301797"/>
                          <a:pt x="0" y="1114459"/>
                        </a:cubicBezTo>
                        <a:cubicBezTo>
                          <a:pt x="-42520" y="900620"/>
                          <a:pt x="6010" y="776463"/>
                          <a:pt x="0" y="524451"/>
                        </a:cubicBezTo>
                        <a:cubicBezTo>
                          <a:pt x="-5983" y="271535"/>
                          <a:pt x="24985" y="217701"/>
                          <a:pt x="0" y="0"/>
                        </a:cubicBezTo>
                        <a:close/>
                      </a:path>
                      <a:path w="2818746" h="2185214" fill="none" stroke="0" extrusionOk="0">
                        <a:moveTo>
                          <a:pt x="0" y="0"/>
                        </a:moveTo>
                        <a:cubicBezTo>
                          <a:pt x="319041" y="-38196"/>
                          <a:pt x="366796" y="76469"/>
                          <a:pt x="620124" y="0"/>
                        </a:cubicBezTo>
                        <a:cubicBezTo>
                          <a:pt x="892746" y="-86716"/>
                          <a:pt x="991881" y="24459"/>
                          <a:pt x="1240248" y="0"/>
                        </a:cubicBezTo>
                        <a:cubicBezTo>
                          <a:pt x="1464341" y="-28186"/>
                          <a:pt x="1696354" y="19666"/>
                          <a:pt x="1832185" y="0"/>
                        </a:cubicBezTo>
                        <a:cubicBezTo>
                          <a:pt x="1927378" y="-70241"/>
                          <a:pt x="2537885" y="44625"/>
                          <a:pt x="2818746" y="0"/>
                        </a:cubicBezTo>
                        <a:cubicBezTo>
                          <a:pt x="2904691" y="157704"/>
                          <a:pt x="2787677" y="311504"/>
                          <a:pt x="2818746" y="480747"/>
                        </a:cubicBezTo>
                        <a:cubicBezTo>
                          <a:pt x="2866908" y="655468"/>
                          <a:pt x="2760267" y="824496"/>
                          <a:pt x="2818746" y="1070754"/>
                        </a:cubicBezTo>
                        <a:cubicBezTo>
                          <a:pt x="2831600" y="1332824"/>
                          <a:pt x="2817824" y="1373787"/>
                          <a:pt x="2818746" y="1573354"/>
                        </a:cubicBezTo>
                        <a:cubicBezTo>
                          <a:pt x="2798729" y="1805658"/>
                          <a:pt x="2766132" y="2023879"/>
                          <a:pt x="2818746" y="2185214"/>
                        </a:cubicBezTo>
                        <a:cubicBezTo>
                          <a:pt x="2571139" y="2204552"/>
                          <a:pt x="2527912" y="2183745"/>
                          <a:pt x="2311372" y="2185214"/>
                        </a:cubicBezTo>
                        <a:cubicBezTo>
                          <a:pt x="2082720" y="2185004"/>
                          <a:pt x="1809121" y="2133282"/>
                          <a:pt x="1691248" y="2185214"/>
                        </a:cubicBezTo>
                        <a:cubicBezTo>
                          <a:pt x="1549996" y="2227223"/>
                          <a:pt x="1455234" y="2138287"/>
                          <a:pt x="1212061" y="2185214"/>
                        </a:cubicBezTo>
                        <a:cubicBezTo>
                          <a:pt x="1025999" y="2222701"/>
                          <a:pt x="729426" y="2169507"/>
                          <a:pt x="591937" y="2185214"/>
                        </a:cubicBezTo>
                        <a:cubicBezTo>
                          <a:pt x="457369" y="2224868"/>
                          <a:pt x="136072" y="2159054"/>
                          <a:pt x="0" y="2185214"/>
                        </a:cubicBezTo>
                        <a:cubicBezTo>
                          <a:pt x="-37215" y="2085265"/>
                          <a:pt x="3107" y="1926012"/>
                          <a:pt x="0" y="1704466"/>
                        </a:cubicBezTo>
                        <a:cubicBezTo>
                          <a:pt x="-38163" y="1458792"/>
                          <a:pt x="37271" y="1351966"/>
                          <a:pt x="0" y="1223719"/>
                        </a:cubicBezTo>
                        <a:cubicBezTo>
                          <a:pt x="-49220" y="1161052"/>
                          <a:pt x="40183" y="940734"/>
                          <a:pt x="0" y="742973"/>
                        </a:cubicBezTo>
                        <a:cubicBezTo>
                          <a:pt x="-10104" y="604817"/>
                          <a:pt x="90924" y="17085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Understanding the World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I can talk about my body and know what the function is of each part.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I can name 5 body parts.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I can draw silhouettes and orally name the body parts.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I can compare similarities/differences between myself and my peers.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I can talk about who is in my family.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I can use the interactive white board to complete an activity.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6869798" y="4315027"/>
            <a:ext cx="2818746" cy="2492990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2818746"/>
                      <a:gd name="connsiteY0" fmla="*/ 0 h 2492990"/>
                      <a:gd name="connsiteX1" fmla="*/ 732873 w 2818746"/>
                      <a:gd name="connsiteY1" fmla="*/ 0 h 2492990"/>
                      <a:gd name="connsiteX2" fmla="*/ 1352998 w 2818746"/>
                      <a:gd name="connsiteY2" fmla="*/ 0 h 2492990"/>
                      <a:gd name="connsiteX3" fmla="*/ 2114059 w 2818746"/>
                      <a:gd name="connsiteY3" fmla="*/ 0 h 2492990"/>
                      <a:gd name="connsiteX4" fmla="*/ 2818746 w 2818746"/>
                      <a:gd name="connsiteY4" fmla="*/ 0 h 2492990"/>
                      <a:gd name="connsiteX5" fmla="*/ 2818746 w 2818746"/>
                      <a:gd name="connsiteY5" fmla="*/ 648177 h 2492990"/>
                      <a:gd name="connsiteX6" fmla="*/ 2818746 w 2818746"/>
                      <a:gd name="connsiteY6" fmla="*/ 1321285 h 2492990"/>
                      <a:gd name="connsiteX7" fmla="*/ 2818746 w 2818746"/>
                      <a:gd name="connsiteY7" fmla="*/ 2492990 h 2492990"/>
                      <a:gd name="connsiteX8" fmla="*/ 2170434 w 2818746"/>
                      <a:gd name="connsiteY8" fmla="*/ 2492990 h 2492990"/>
                      <a:gd name="connsiteX9" fmla="*/ 1437560 w 2818746"/>
                      <a:gd name="connsiteY9" fmla="*/ 2492990 h 2492990"/>
                      <a:gd name="connsiteX10" fmla="*/ 704686 w 2818746"/>
                      <a:gd name="connsiteY10" fmla="*/ 2492990 h 2492990"/>
                      <a:gd name="connsiteX11" fmla="*/ 0 w 2818746"/>
                      <a:gd name="connsiteY11" fmla="*/ 2492990 h 2492990"/>
                      <a:gd name="connsiteX12" fmla="*/ 0 w 2818746"/>
                      <a:gd name="connsiteY12" fmla="*/ 1944531 h 2492990"/>
                      <a:gd name="connsiteX13" fmla="*/ 0 w 2818746"/>
                      <a:gd name="connsiteY13" fmla="*/ 1396073 h 2492990"/>
                      <a:gd name="connsiteX14" fmla="*/ 0 w 2818746"/>
                      <a:gd name="connsiteY14" fmla="*/ 822686 h 2492990"/>
                      <a:gd name="connsiteX15" fmla="*/ 0 w 2818746"/>
                      <a:gd name="connsiteY15" fmla="*/ 0 h 2492990"/>
                      <a:gd name="connsiteX0" fmla="*/ 0 w 2818746"/>
                      <a:gd name="connsiteY0" fmla="*/ 0 h 2492990"/>
                      <a:gd name="connsiteX1" fmla="*/ 761061 w 2818746"/>
                      <a:gd name="connsiteY1" fmla="*/ 0 h 2492990"/>
                      <a:gd name="connsiteX2" fmla="*/ 1409373 w 2818746"/>
                      <a:gd name="connsiteY2" fmla="*/ 0 h 2492990"/>
                      <a:gd name="connsiteX3" fmla="*/ 2057684 w 2818746"/>
                      <a:gd name="connsiteY3" fmla="*/ 0 h 2492990"/>
                      <a:gd name="connsiteX4" fmla="*/ 2818746 w 2818746"/>
                      <a:gd name="connsiteY4" fmla="*/ 0 h 2492990"/>
                      <a:gd name="connsiteX5" fmla="*/ 2818746 w 2818746"/>
                      <a:gd name="connsiteY5" fmla="*/ 623248 h 2492990"/>
                      <a:gd name="connsiteX6" fmla="*/ 2818746 w 2818746"/>
                      <a:gd name="connsiteY6" fmla="*/ 1196635 h 2492990"/>
                      <a:gd name="connsiteX7" fmla="*/ 2818746 w 2818746"/>
                      <a:gd name="connsiteY7" fmla="*/ 1794953 h 2492990"/>
                      <a:gd name="connsiteX8" fmla="*/ 2818746 w 2818746"/>
                      <a:gd name="connsiteY8" fmla="*/ 2492990 h 2492990"/>
                      <a:gd name="connsiteX9" fmla="*/ 2114059 w 2818746"/>
                      <a:gd name="connsiteY9" fmla="*/ 2492990 h 2492990"/>
                      <a:gd name="connsiteX10" fmla="*/ 1437560 w 2818746"/>
                      <a:gd name="connsiteY10" fmla="*/ 2492990 h 2492990"/>
                      <a:gd name="connsiteX11" fmla="*/ 704686 w 2818746"/>
                      <a:gd name="connsiteY11" fmla="*/ 2492990 h 2492990"/>
                      <a:gd name="connsiteX12" fmla="*/ 0 w 2818746"/>
                      <a:gd name="connsiteY12" fmla="*/ 2492990 h 2492990"/>
                      <a:gd name="connsiteX13" fmla="*/ 0 w 2818746"/>
                      <a:gd name="connsiteY13" fmla="*/ 1844812 h 2492990"/>
                      <a:gd name="connsiteX14" fmla="*/ 0 w 2818746"/>
                      <a:gd name="connsiteY14" fmla="*/ 1271425 h 2492990"/>
                      <a:gd name="connsiteX15" fmla="*/ 0 w 2818746"/>
                      <a:gd name="connsiteY15" fmla="*/ 722967 h 2492990"/>
                      <a:gd name="connsiteX16" fmla="*/ 0 w 2818746"/>
                      <a:gd name="connsiteY16" fmla="*/ 0 h 24929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818746" h="2492990" fill="none" extrusionOk="0">
                        <a:moveTo>
                          <a:pt x="0" y="0"/>
                        </a:moveTo>
                        <a:cubicBezTo>
                          <a:pt x="252128" y="-23685"/>
                          <a:pt x="421719" y="66409"/>
                          <a:pt x="732873" y="0"/>
                        </a:cubicBezTo>
                        <a:cubicBezTo>
                          <a:pt x="1064000" y="-39889"/>
                          <a:pt x="1132392" y="20737"/>
                          <a:pt x="1352998" y="0"/>
                        </a:cubicBezTo>
                        <a:cubicBezTo>
                          <a:pt x="1554344" y="-27653"/>
                          <a:pt x="1827840" y="55083"/>
                          <a:pt x="2114059" y="0"/>
                        </a:cubicBezTo>
                        <a:cubicBezTo>
                          <a:pt x="2417366" y="-37803"/>
                          <a:pt x="2594071" y="9910"/>
                          <a:pt x="2818746" y="0"/>
                        </a:cubicBezTo>
                        <a:cubicBezTo>
                          <a:pt x="2889754" y="294342"/>
                          <a:pt x="2738163" y="542152"/>
                          <a:pt x="2818746" y="648177"/>
                        </a:cubicBezTo>
                        <a:cubicBezTo>
                          <a:pt x="2944908" y="751938"/>
                          <a:pt x="2651418" y="1023737"/>
                          <a:pt x="2818746" y="1321285"/>
                        </a:cubicBezTo>
                        <a:cubicBezTo>
                          <a:pt x="3022972" y="1543774"/>
                          <a:pt x="2759263" y="2079290"/>
                          <a:pt x="2818746" y="2492990"/>
                        </a:cubicBezTo>
                        <a:cubicBezTo>
                          <a:pt x="2695741" y="2480469"/>
                          <a:pt x="2386924" y="2477516"/>
                          <a:pt x="2170434" y="2492990"/>
                        </a:cubicBezTo>
                        <a:cubicBezTo>
                          <a:pt x="1955174" y="2468474"/>
                          <a:pt x="1673108" y="2436050"/>
                          <a:pt x="1437560" y="2492990"/>
                        </a:cubicBezTo>
                        <a:cubicBezTo>
                          <a:pt x="1187049" y="2551393"/>
                          <a:pt x="1088105" y="2453684"/>
                          <a:pt x="704686" y="2492990"/>
                        </a:cubicBezTo>
                        <a:cubicBezTo>
                          <a:pt x="364908" y="2563357"/>
                          <a:pt x="280924" y="2481470"/>
                          <a:pt x="0" y="2492990"/>
                        </a:cubicBezTo>
                        <a:cubicBezTo>
                          <a:pt x="-15979" y="2304603"/>
                          <a:pt x="75730" y="2162784"/>
                          <a:pt x="0" y="1944531"/>
                        </a:cubicBezTo>
                        <a:cubicBezTo>
                          <a:pt x="-66883" y="1760539"/>
                          <a:pt x="21148" y="1550604"/>
                          <a:pt x="0" y="1396073"/>
                        </a:cubicBezTo>
                        <a:cubicBezTo>
                          <a:pt x="-6031" y="1286074"/>
                          <a:pt x="57586" y="1093203"/>
                          <a:pt x="0" y="822686"/>
                        </a:cubicBezTo>
                        <a:cubicBezTo>
                          <a:pt x="-96870" y="513842"/>
                          <a:pt x="98906" y="250017"/>
                          <a:pt x="0" y="0"/>
                        </a:cubicBezTo>
                        <a:close/>
                      </a:path>
                      <a:path w="2818746" h="2492990" stroke="0" extrusionOk="0">
                        <a:moveTo>
                          <a:pt x="0" y="0"/>
                        </a:moveTo>
                        <a:cubicBezTo>
                          <a:pt x="394030" y="15135"/>
                          <a:pt x="634835" y="74151"/>
                          <a:pt x="761061" y="0"/>
                        </a:cubicBezTo>
                        <a:cubicBezTo>
                          <a:pt x="930655" y="-54243"/>
                          <a:pt x="1253186" y="46563"/>
                          <a:pt x="1409373" y="0"/>
                        </a:cubicBezTo>
                        <a:cubicBezTo>
                          <a:pt x="1572537" y="-36789"/>
                          <a:pt x="1919305" y="83825"/>
                          <a:pt x="2057684" y="0"/>
                        </a:cubicBezTo>
                        <a:cubicBezTo>
                          <a:pt x="2165598" y="15824"/>
                          <a:pt x="2511931" y="141998"/>
                          <a:pt x="2818746" y="0"/>
                        </a:cubicBezTo>
                        <a:cubicBezTo>
                          <a:pt x="2824086" y="280189"/>
                          <a:pt x="2755643" y="455280"/>
                          <a:pt x="2818746" y="623248"/>
                        </a:cubicBezTo>
                        <a:cubicBezTo>
                          <a:pt x="2842287" y="806887"/>
                          <a:pt x="2791946" y="1053045"/>
                          <a:pt x="2818746" y="1196635"/>
                        </a:cubicBezTo>
                        <a:cubicBezTo>
                          <a:pt x="2814291" y="1331911"/>
                          <a:pt x="2813992" y="1583426"/>
                          <a:pt x="2818746" y="1794953"/>
                        </a:cubicBezTo>
                        <a:cubicBezTo>
                          <a:pt x="2833640" y="1961795"/>
                          <a:pt x="2724695" y="2305087"/>
                          <a:pt x="2818746" y="2492990"/>
                        </a:cubicBezTo>
                        <a:cubicBezTo>
                          <a:pt x="2617224" y="2488565"/>
                          <a:pt x="2320443" y="2409008"/>
                          <a:pt x="2114059" y="2492990"/>
                        </a:cubicBezTo>
                        <a:cubicBezTo>
                          <a:pt x="1976465" y="2560705"/>
                          <a:pt x="1586124" y="2447281"/>
                          <a:pt x="1437560" y="2492990"/>
                        </a:cubicBezTo>
                        <a:cubicBezTo>
                          <a:pt x="1339305" y="2545250"/>
                          <a:pt x="1079003" y="2487334"/>
                          <a:pt x="704686" y="2492990"/>
                        </a:cubicBezTo>
                        <a:cubicBezTo>
                          <a:pt x="346892" y="2499767"/>
                          <a:pt x="255741" y="2438653"/>
                          <a:pt x="0" y="2492990"/>
                        </a:cubicBezTo>
                        <a:cubicBezTo>
                          <a:pt x="-36153" y="2252337"/>
                          <a:pt x="2992" y="2083359"/>
                          <a:pt x="0" y="1844812"/>
                        </a:cubicBezTo>
                        <a:cubicBezTo>
                          <a:pt x="-1961" y="1600995"/>
                          <a:pt x="61290" y="1439142"/>
                          <a:pt x="0" y="1271425"/>
                        </a:cubicBezTo>
                        <a:cubicBezTo>
                          <a:pt x="-55299" y="1069622"/>
                          <a:pt x="44809" y="931378"/>
                          <a:pt x="0" y="722967"/>
                        </a:cubicBezTo>
                        <a:cubicBezTo>
                          <a:pt x="-371" y="511288"/>
                          <a:pt x="-39" y="197980"/>
                          <a:pt x="0" y="0"/>
                        </a:cubicBezTo>
                        <a:close/>
                      </a:path>
                      <a:path w="2818746" h="2492990" fill="none" stroke="0" extrusionOk="0">
                        <a:moveTo>
                          <a:pt x="0" y="0"/>
                        </a:moveTo>
                        <a:cubicBezTo>
                          <a:pt x="297028" y="-64280"/>
                          <a:pt x="455536" y="101942"/>
                          <a:pt x="732873" y="0"/>
                        </a:cubicBezTo>
                        <a:cubicBezTo>
                          <a:pt x="1059888" y="-76579"/>
                          <a:pt x="1136717" y="47493"/>
                          <a:pt x="1352998" y="0"/>
                        </a:cubicBezTo>
                        <a:cubicBezTo>
                          <a:pt x="1568484" y="-27719"/>
                          <a:pt x="1808197" y="116483"/>
                          <a:pt x="2114059" y="0"/>
                        </a:cubicBezTo>
                        <a:cubicBezTo>
                          <a:pt x="2367948" y="-104442"/>
                          <a:pt x="2517351" y="56030"/>
                          <a:pt x="2818746" y="0"/>
                        </a:cubicBezTo>
                        <a:cubicBezTo>
                          <a:pt x="2928352" y="316382"/>
                          <a:pt x="2717556" y="489615"/>
                          <a:pt x="2818746" y="648177"/>
                        </a:cubicBezTo>
                        <a:cubicBezTo>
                          <a:pt x="2961496" y="824355"/>
                          <a:pt x="2689427" y="1058758"/>
                          <a:pt x="2818746" y="1321285"/>
                        </a:cubicBezTo>
                        <a:cubicBezTo>
                          <a:pt x="2893829" y="1729638"/>
                          <a:pt x="2716281" y="1893512"/>
                          <a:pt x="2818746" y="2492990"/>
                        </a:cubicBezTo>
                        <a:cubicBezTo>
                          <a:pt x="2661640" y="2541072"/>
                          <a:pt x="2376563" y="2441645"/>
                          <a:pt x="2170434" y="2492990"/>
                        </a:cubicBezTo>
                        <a:cubicBezTo>
                          <a:pt x="1895273" y="2520303"/>
                          <a:pt x="1605367" y="2440893"/>
                          <a:pt x="1437560" y="2492990"/>
                        </a:cubicBezTo>
                        <a:cubicBezTo>
                          <a:pt x="1192755" y="2533388"/>
                          <a:pt x="1032001" y="2397292"/>
                          <a:pt x="704686" y="2492990"/>
                        </a:cubicBezTo>
                        <a:cubicBezTo>
                          <a:pt x="347445" y="2581628"/>
                          <a:pt x="269055" y="2456121"/>
                          <a:pt x="0" y="2492990"/>
                        </a:cubicBezTo>
                        <a:cubicBezTo>
                          <a:pt x="2420" y="2279894"/>
                          <a:pt x="71242" y="2130220"/>
                          <a:pt x="0" y="1944531"/>
                        </a:cubicBezTo>
                        <a:cubicBezTo>
                          <a:pt x="-70350" y="1753096"/>
                          <a:pt x="30975" y="1533050"/>
                          <a:pt x="0" y="1396073"/>
                        </a:cubicBezTo>
                        <a:cubicBezTo>
                          <a:pt x="-37784" y="1280559"/>
                          <a:pt x="32582" y="1083481"/>
                          <a:pt x="0" y="822686"/>
                        </a:cubicBezTo>
                        <a:cubicBezTo>
                          <a:pt x="-70224" y="507338"/>
                          <a:pt x="67021" y="28149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Expressive Arts &amp;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I can listen to/join in with Nursery rhymes and use musical instruments to tap a rhythm.</a:t>
            </a:r>
            <a:r>
              <a:rPr lang="en-GB" sz="10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I can identify different sounds made by different instruments and say which ones I like/dislike.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I can use different construction materials safely.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I can explore colour mixing.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I can create patterns with paint and different objects.</a:t>
            </a:r>
            <a:endParaRPr lang="en-GB" sz="1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9020AF-0370-4827-A981-3D68B80CA9A2}"/>
              </a:ext>
            </a:extLst>
          </p:cNvPr>
          <p:cNvSpPr txBox="1"/>
          <p:nvPr/>
        </p:nvSpPr>
        <p:spPr>
          <a:xfrm>
            <a:off x="9870151" y="3020793"/>
            <a:ext cx="2117293" cy="2631490"/>
          </a:xfrm>
          <a:custGeom>
            <a:avLst/>
            <a:gdLst>
              <a:gd name="connsiteX0" fmla="*/ 0 w 1432499"/>
              <a:gd name="connsiteY0" fmla="*/ 0 h 2893100"/>
              <a:gd name="connsiteX1" fmla="*/ 491825 w 1432499"/>
              <a:gd name="connsiteY1" fmla="*/ 0 h 2893100"/>
              <a:gd name="connsiteX2" fmla="*/ 926349 w 1432499"/>
              <a:gd name="connsiteY2" fmla="*/ 0 h 2893100"/>
              <a:gd name="connsiteX3" fmla="*/ 1432499 w 1432499"/>
              <a:gd name="connsiteY3" fmla="*/ 0 h 2893100"/>
              <a:gd name="connsiteX4" fmla="*/ 1432499 w 1432499"/>
              <a:gd name="connsiteY4" fmla="*/ 607551 h 2893100"/>
              <a:gd name="connsiteX5" fmla="*/ 1432499 w 1432499"/>
              <a:gd name="connsiteY5" fmla="*/ 1128309 h 2893100"/>
              <a:gd name="connsiteX6" fmla="*/ 1432499 w 1432499"/>
              <a:gd name="connsiteY6" fmla="*/ 1764791 h 2893100"/>
              <a:gd name="connsiteX7" fmla="*/ 1432499 w 1432499"/>
              <a:gd name="connsiteY7" fmla="*/ 2401273 h 2893100"/>
              <a:gd name="connsiteX8" fmla="*/ 1432499 w 1432499"/>
              <a:gd name="connsiteY8" fmla="*/ 2893100 h 2893100"/>
              <a:gd name="connsiteX9" fmla="*/ 997974 w 1432499"/>
              <a:gd name="connsiteY9" fmla="*/ 2893100 h 2893100"/>
              <a:gd name="connsiteX10" fmla="*/ 506150 w 1432499"/>
              <a:gd name="connsiteY10" fmla="*/ 2893100 h 2893100"/>
              <a:gd name="connsiteX11" fmla="*/ 0 w 1432499"/>
              <a:gd name="connsiteY11" fmla="*/ 2893100 h 2893100"/>
              <a:gd name="connsiteX12" fmla="*/ 0 w 1432499"/>
              <a:gd name="connsiteY12" fmla="*/ 2401273 h 2893100"/>
              <a:gd name="connsiteX13" fmla="*/ 0 w 1432499"/>
              <a:gd name="connsiteY13" fmla="*/ 1909446 h 2893100"/>
              <a:gd name="connsiteX14" fmla="*/ 0 w 1432499"/>
              <a:gd name="connsiteY14" fmla="*/ 1388688 h 2893100"/>
              <a:gd name="connsiteX15" fmla="*/ 0 w 1432499"/>
              <a:gd name="connsiteY15" fmla="*/ 867930 h 2893100"/>
              <a:gd name="connsiteX16" fmla="*/ 0 w 1432499"/>
              <a:gd name="connsiteY16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32499" h="2893100" fill="none" extrusionOk="0">
                <a:moveTo>
                  <a:pt x="0" y="0"/>
                </a:moveTo>
                <a:cubicBezTo>
                  <a:pt x="111947" y="-9588"/>
                  <a:pt x="348849" y="35579"/>
                  <a:pt x="491825" y="0"/>
                </a:cubicBezTo>
                <a:cubicBezTo>
                  <a:pt x="634802" y="-35579"/>
                  <a:pt x="828446" y="32682"/>
                  <a:pt x="926349" y="0"/>
                </a:cubicBezTo>
                <a:cubicBezTo>
                  <a:pt x="1024252" y="-32682"/>
                  <a:pt x="1323905" y="4868"/>
                  <a:pt x="1432499" y="0"/>
                </a:cubicBezTo>
                <a:cubicBezTo>
                  <a:pt x="1443805" y="223432"/>
                  <a:pt x="1430011" y="325749"/>
                  <a:pt x="1432499" y="607551"/>
                </a:cubicBezTo>
                <a:cubicBezTo>
                  <a:pt x="1434987" y="889353"/>
                  <a:pt x="1398513" y="925956"/>
                  <a:pt x="1432499" y="1128309"/>
                </a:cubicBezTo>
                <a:cubicBezTo>
                  <a:pt x="1466485" y="1330662"/>
                  <a:pt x="1369446" y="1619711"/>
                  <a:pt x="1432499" y="1764791"/>
                </a:cubicBezTo>
                <a:cubicBezTo>
                  <a:pt x="1495552" y="1909871"/>
                  <a:pt x="1367020" y="2174725"/>
                  <a:pt x="1432499" y="2401273"/>
                </a:cubicBezTo>
                <a:cubicBezTo>
                  <a:pt x="1497978" y="2627821"/>
                  <a:pt x="1380531" y="2708684"/>
                  <a:pt x="1432499" y="2893100"/>
                </a:cubicBezTo>
                <a:cubicBezTo>
                  <a:pt x="1261553" y="2909065"/>
                  <a:pt x="1197136" y="2878042"/>
                  <a:pt x="997974" y="2893100"/>
                </a:cubicBezTo>
                <a:cubicBezTo>
                  <a:pt x="798813" y="2908158"/>
                  <a:pt x="636114" y="2857232"/>
                  <a:pt x="506150" y="2893100"/>
                </a:cubicBezTo>
                <a:cubicBezTo>
                  <a:pt x="376186" y="2928968"/>
                  <a:pt x="114354" y="2865240"/>
                  <a:pt x="0" y="2893100"/>
                </a:cubicBezTo>
                <a:cubicBezTo>
                  <a:pt x="-45714" y="2793445"/>
                  <a:pt x="26342" y="2532704"/>
                  <a:pt x="0" y="2401273"/>
                </a:cubicBezTo>
                <a:cubicBezTo>
                  <a:pt x="-26342" y="2269842"/>
                  <a:pt x="41648" y="2106583"/>
                  <a:pt x="0" y="1909446"/>
                </a:cubicBezTo>
                <a:cubicBezTo>
                  <a:pt x="-41648" y="1712309"/>
                  <a:pt x="17935" y="1585913"/>
                  <a:pt x="0" y="1388688"/>
                </a:cubicBezTo>
                <a:cubicBezTo>
                  <a:pt x="-17935" y="1191463"/>
                  <a:pt x="32922" y="1035524"/>
                  <a:pt x="0" y="867930"/>
                </a:cubicBezTo>
                <a:cubicBezTo>
                  <a:pt x="-32922" y="700336"/>
                  <a:pt x="96883" y="210600"/>
                  <a:pt x="0" y="0"/>
                </a:cubicBezTo>
                <a:close/>
              </a:path>
              <a:path w="1432499" h="2893100" stroke="0" extrusionOk="0">
                <a:moveTo>
                  <a:pt x="0" y="0"/>
                </a:moveTo>
                <a:cubicBezTo>
                  <a:pt x="224260" y="-7242"/>
                  <a:pt x="312440" y="1162"/>
                  <a:pt x="506150" y="0"/>
                </a:cubicBezTo>
                <a:cubicBezTo>
                  <a:pt x="699860" y="-1162"/>
                  <a:pt x="807926" y="35227"/>
                  <a:pt x="954999" y="0"/>
                </a:cubicBezTo>
                <a:cubicBezTo>
                  <a:pt x="1102072" y="-35227"/>
                  <a:pt x="1264491" y="20570"/>
                  <a:pt x="1432499" y="0"/>
                </a:cubicBezTo>
                <a:cubicBezTo>
                  <a:pt x="1477072" y="311377"/>
                  <a:pt x="1366826" y="328230"/>
                  <a:pt x="1432499" y="636482"/>
                </a:cubicBezTo>
                <a:cubicBezTo>
                  <a:pt x="1498172" y="944734"/>
                  <a:pt x="1390279" y="998673"/>
                  <a:pt x="1432499" y="1186171"/>
                </a:cubicBezTo>
                <a:cubicBezTo>
                  <a:pt x="1474719" y="1373669"/>
                  <a:pt x="1410650" y="1555765"/>
                  <a:pt x="1432499" y="1706929"/>
                </a:cubicBezTo>
                <a:cubicBezTo>
                  <a:pt x="1454348" y="1858093"/>
                  <a:pt x="1429649" y="2043249"/>
                  <a:pt x="1432499" y="2256618"/>
                </a:cubicBezTo>
                <a:cubicBezTo>
                  <a:pt x="1435349" y="2469987"/>
                  <a:pt x="1424264" y="2586127"/>
                  <a:pt x="1432499" y="2893100"/>
                </a:cubicBezTo>
                <a:cubicBezTo>
                  <a:pt x="1269427" y="2931288"/>
                  <a:pt x="1084733" y="2842741"/>
                  <a:pt x="954999" y="2893100"/>
                </a:cubicBezTo>
                <a:cubicBezTo>
                  <a:pt x="825265" y="2943459"/>
                  <a:pt x="702395" y="2854361"/>
                  <a:pt x="491825" y="2893100"/>
                </a:cubicBezTo>
                <a:cubicBezTo>
                  <a:pt x="281255" y="2931839"/>
                  <a:pt x="104567" y="2890075"/>
                  <a:pt x="0" y="2893100"/>
                </a:cubicBezTo>
                <a:cubicBezTo>
                  <a:pt x="-45506" y="2675458"/>
                  <a:pt x="68472" y="2409820"/>
                  <a:pt x="0" y="2256618"/>
                </a:cubicBezTo>
                <a:cubicBezTo>
                  <a:pt x="-68472" y="2103416"/>
                  <a:pt x="65002" y="1808286"/>
                  <a:pt x="0" y="1620136"/>
                </a:cubicBezTo>
                <a:cubicBezTo>
                  <a:pt x="-65002" y="1431986"/>
                  <a:pt x="54957" y="1271873"/>
                  <a:pt x="0" y="1099378"/>
                </a:cubicBezTo>
                <a:cubicBezTo>
                  <a:pt x="-54957" y="926883"/>
                  <a:pt x="35664" y="780944"/>
                  <a:pt x="0" y="607551"/>
                </a:cubicBezTo>
                <a:cubicBezTo>
                  <a:pt x="-35664" y="434158"/>
                  <a:pt x="8571" y="200609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2117293"/>
                      <a:gd name="connsiteY0" fmla="*/ 0 h 2631490"/>
                      <a:gd name="connsiteX1" fmla="*/ 726937 w 2117293"/>
                      <a:gd name="connsiteY1" fmla="*/ 0 h 2631490"/>
                      <a:gd name="connsiteX2" fmla="*/ 1369182 w 2117293"/>
                      <a:gd name="connsiteY2" fmla="*/ 0 h 2631490"/>
                      <a:gd name="connsiteX3" fmla="*/ 2117293 w 2117293"/>
                      <a:gd name="connsiteY3" fmla="*/ 0 h 2631490"/>
                      <a:gd name="connsiteX4" fmla="*/ 2117293 w 2117293"/>
                      <a:gd name="connsiteY4" fmla="*/ 552612 h 2631490"/>
                      <a:gd name="connsiteX5" fmla="*/ 2117293 w 2117293"/>
                      <a:gd name="connsiteY5" fmla="*/ 1026281 h 2631490"/>
                      <a:gd name="connsiteX6" fmla="*/ 2117293 w 2117293"/>
                      <a:gd name="connsiteY6" fmla="*/ 1605208 h 2631490"/>
                      <a:gd name="connsiteX7" fmla="*/ 2117293 w 2117293"/>
                      <a:gd name="connsiteY7" fmla="*/ 2184136 h 2631490"/>
                      <a:gd name="connsiteX8" fmla="*/ 2117293 w 2117293"/>
                      <a:gd name="connsiteY8" fmla="*/ 2631490 h 2631490"/>
                      <a:gd name="connsiteX9" fmla="*/ 1475047 w 2117293"/>
                      <a:gd name="connsiteY9" fmla="*/ 2631490 h 2631490"/>
                      <a:gd name="connsiteX10" fmla="*/ 748110 w 2117293"/>
                      <a:gd name="connsiteY10" fmla="*/ 2631490 h 2631490"/>
                      <a:gd name="connsiteX11" fmla="*/ 0 w 2117293"/>
                      <a:gd name="connsiteY11" fmla="*/ 2631490 h 2631490"/>
                      <a:gd name="connsiteX12" fmla="*/ 0 w 2117293"/>
                      <a:gd name="connsiteY12" fmla="*/ 2184136 h 2631490"/>
                      <a:gd name="connsiteX13" fmla="*/ 0 w 2117293"/>
                      <a:gd name="connsiteY13" fmla="*/ 1736783 h 2631490"/>
                      <a:gd name="connsiteX14" fmla="*/ 0 w 2117293"/>
                      <a:gd name="connsiteY14" fmla="*/ 1263115 h 2631490"/>
                      <a:gd name="connsiteX15" fmla="*/ 0 w 2117293"/>
                      <a:gd name="connsiteY15" fmla="*/ 789447 h 2631490"/>
                      <a:gd name="connsiteX16" fmla="*/ 0 w 2117293"/>
                      <a:gd name="connsiteY16" fmla="*/ 0 h 2631490"/>
                      <a:gd name="connsiteX0" fmla="*/ 0 w 2117293"/>
                      <a:gd name="connsiteY0" fmla="*/ 0 h 2631490"/>
                      <a:gd name="connsiteX1" fmla="*/ 748110 w 2117293"/>
                      <a:gd name="connsiteY1" fmla="*/ 0 h 2631490"/>
                      <a:gd name="connsiteX2" fmla="*/ 1411528 w 2117293"/>
                      <a:gd name="connsiteY2" fmla="*/ 0 h 2631490"/>
                      <a:gd name="connsiteX3" fmla="*/ 2117293 w 2117293"/>
                      <a:gd name="connsiteY3" fmla="*/ 0 h 2631490"/>
                      <a:gd name="connsiteX4" fmla="*/ 2117293 w 2117293"/>
                      <a:gd name="connsiteY4" fmla="*/ 578927 h 2631490"/>
                      <a:gd name="connsiteX5" fmla="*/ 2117293 w 2117293"/>
                      <a:gd name="connsiteY5" fmla="*/ 1078910 h 2631490"/>
                      <a:gd name="connsiteX6" fmla="*/ 2117293 w 2117293"/>
                      <a:gd name="connsiteY6" fmla="*/ 1552579 h 2631490"/>
                      <a:gd name="connsiteX7" fmla="*/ 2117293 w 2117293"/>
                      <a:gd name="connsiteY7" fmla="*/ 2052562 h 2631490"/>
                      <a:gd name="connsiteX8" fmla="*/ 2117293 w 2117293"/>
                      <a:gd name="connsiteY8" fmla="*/ 2631490 h 2631490"/>
                      <a:gd name="connsiteX9" fmla="*/ 1411528 w 2117293"/>
                      <a:gd name="connsiteY9" fmla="*/ 2631490 h 2631490"/>
                      <a:gd name="connsiteX10" fmla="*/ 726937 w 2117293"/>
                      <a:gd name="connsiteY10" fmla="*/ 2631490 h 2631490"/>
                      <a:gd name="connsiteX11" fmla="*/ 0 w 2117293"/>
                      <a:gd name="connsiteY11" fmla="*/ 2631490 h 2631490"/>
                      <a:gd name="connsiteX12" fmla="*/ 0 w 2117293"/>
                      <a:gd name="connsiteY12" fmla="*/ 2052562 h 2631490"/>
                      <a:gd name="connsiteX13" fmla="*/ 0 w 2117293"/>
                      <a:gd name="connsiteY13" fmla="*/ 1473634 h 2631490"/>
                      <a:gd name="connsiteX14" fmla="*/ 0 w 2117293"/>
                      <a:gd name="connsiteY14" fmla="*/ 999966 h 2631490"/>
                      <a:gd name="connsiteX15" fmla="*/ 0 w 2117293"/>
                      <a:gd name="connsiteY15" fmla="*/ 552612 h 2631490"/>
                      <a:gd name="connsiteX16" fmla="*/ 0 w 2117293"/>
                      <a:gd name="connsiteY16" fmla="*/ 0 h 2631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117293" h="2631490" fill="none" extrusionOk="0">
                        <a:moveTo>
                          <a:pt x="0" y="0"/>
                        </a:moveTo>
                        <a:cubicBezTo>
                          <a:pt x="175817" y="33524"/>
                          <a:pt x="528185" y="-15987"/>
                          <a:pt x="726937" y="0"/>
                        </a:cubicBezTo>
                        <a:cubicBezTo>
                          <a:pt x="907792" y="-35654"/>
                          <a:pt x="1207675" y="-2733"/>
                          <a:pt x="1369182" y="0"/>
                        </a:cubicBezTo>
                        <a:cubicBezTo>
                          <a:pt x="1523809" y="-18114"/>
                          <a:pt x="1986151" y="-25501"/>
                          <a:pt x="2117293" y="0"/>
                        </a:cubicBezTo>
                        <a:cubicBezTo>
                          <a:pt x="2136140" y="202549"/>
                          <a:pt x="2115406" y="321531"/>
                          <a:pt x="2117293" y="552612"/>
                        </a:cubicBezTo>
                        <a:cubicBezTo>
                          <a:pt x="2124120" y="806075"/>
                          <a:pt x="2049464" y="836101"/>
                          <a:pt x="2117293" y="1026281"/>
                        </a:cubicBezTo>
                        <a:cubicBezTo>
                          <a:pt x="2211101" y="1191416"/>
                          <a:pt x="2046096" y="1494823"/>
                          <a:pt x="2117293" y="1605208"/>
                        </a:cubicBezTo>
                        <a:cubicBezTo>
                          <a:pt x="2215305" y="1727265"/>
                          <a:pt x="1981507" y="2000452"/>
                          <a:pt x="2117293" y="2184136"/>
                        </a:cubicBezTo>
                        <a:cubicBezTo>
                          <a:pt x="2230306" y="2355293"/>
                          <a:pt x="2037463" y="2442338"/>
                          <a:pt x="2117293" y="2631490"/>
                        </a:cubicBezTo>
                        <a:cubicBezTo>
                          <a:pt x="1857021" y="2656273"/>
                          <a:pt x="1771502" y="2620282"/>
                          <a:pt x="1475047" y="2631490"/>
                        </a:cubicBezTo>
                        <a:cubicBezTo>
                          <a:pt x="1203831" y="2635292"/>
                          <a:pt x="982717" y="2623807"/>
                          <a:pt x="748110" y="2631490"/>
                        </a:cubicBezTo>
                        <a:cubicBezTo>
                          <a:pt x="571498" y="2672210"/>
                          <a:pt x="173958" y="2643968"/>
                          <a:pt x="0" y="2631490"/>
                        </a:cubicBezTo>
                        <a:cubicBezTo>
                          <a:pt x="-48392" y="2511063"/>
                          <a:pt x="25426" y="2322210"/>
                          <a:pt x="0" y="2184136"/>
                        </a:cubicBezTo>
                        <a:cubicBezTo>
                          <a:pt x="-33674" y="2068242"/>
                          <a:pt x="34362" y="1886934"/>
                          <a:pt x="0" y="1736783"/>
                        </a:cubicBezTo>
                        <a:cubicBezTo>
                          <a:pt x="-76050" y="1543555"/>
                          <a:pt x="35261" y="1450650"/>
                          <a:pt x="0" y="1263115"/>
                        </a:cubicBezTo>
                        <a:cubicBezTo>
                          <a:pt x="4227" y="1110680"/>
                          <a:pt x="68765" y="944151"/>
                          <a:pt x="0" y="789447"/>
                        </a:cubicBezTo>
                        <a:cubicBezTo>
                          <a:pt x="-36679" y="694000"/>
                          <a:pt x="152510" y="196769"/>
                          <a:pt x="0" y="0"/>
                        </a:cubicBezTo>
                        <a:close/>
                      </a:path>
                      <a:path w="2117293" h="2631490" stroke="0" extrusionOk="0">
                        <a:moveTo>
                          <a:pt x="0" y="0"/>
                        </a:moveTo>
                        <a:cubicBezTo>
                          <a:pt x="322259" y="-8511"/>
                          <a:pt x="467275" y="18782"/>
                          <a:pt x="748110" y="0"/>
                        </a:cubicBezTo>
                        <a:cubicBezTo>
                          <a:pt x="1016148" y="22738"/>
                          <a:pt x="1198310" y="54515"/>
                          <a:pt x="1411528" y="0"/>
                        </a:cubicBezTo>
                        <a:cubicBezTo>
                          <a:pt x="1608564" y="-56576"/>
                          <a:pt x="1836268" y="59615"/>
                          <a:pt x="2117293" y="0"/>
                        </a:cubicBezTo>
                        <a:cubicBezTo>
                          <a:pt x="2177289" y="282713"/>
                          <a:pt x="2058836" y="311759"/>
                          <a:pt x="2117293" y="578927"/>
                        </a:cubicBezTo>
                        <a:cubicBezTo>
                          <a:pt x="2204074" y="856269"/>
                          <a:pt x="2075970" y="898981"/>
                          <a:pt x="2117293" y="1078910"/>
                        </a:cubicBezTo>
                        <a:cubicBezTo>
                          <a:pt x="2160392" y="1230601"/>
                          <a:pt x="2067612" y="1408425"/>
                          <a:pt x="2117293" y="1552579"/>
                        </a:cubicBezTo>
                        <a:cubicBezTo>
                          <a:pt x="2157192" y="1685442"/>
                          <a:pt x="2127822" y="1849787"/>
                          <a:pt x="2117293" y="2052562"/>
                        </a:cubicBezTo>
                        <a:cubicBezTo>
                          <a:pt x="2139184" y="2247350"/>
                          <a:pt x="2107596" y="2378164"/>
                          <a:pt x="2117293" y="2631490"/>
                        </a:cubicBezTo>
                        <a:cubicBezTo>
                          <a:pt x="1880765" y="2666296"/>
                          <a:pt x="1612299" y="2586117"/>
                          <a:pt x="1411528" y="2631490"/>
                        </a:cubicBezTo>
                        <a:cubicBezTo>
                          <a:pt x="1161072" y="2677926"/>
                          <a:pt x="1029701" y="2584445"/>
                          <a:pt x="726937" y="2631490"/>
                        </a:cubicBezTo>
                        <a:cubicBezTo>
                          <a:pt x="426890" y="2676790"/>
                          <a:pt x="148565" y="2630181"/>
                          <a:pt x="0" y="2631490"/>
                        </a:cubicBezTo>
                        <a:cubicBezTo>
                          <a:pt x="-22045" y="2410703"/>
                          <a:pt x="123522" y="2168638"/>
                          <a:pt x="0" y="2052562"/>
                        </a:cubicBezTo>
                        <a:cubicBezTo>
                          <a:pt x="-109330" y="1905266"/>
                          <a:pt x="97016" y="1695443"/>
                          <a:pt x="0" y="1473634"/>
                        </a:cubicBezTo>
                        <a:cubicBezTo>
                          <a:pt x="-66427" y="1295671"/>
                          <a:pt x="57427" y="1190840"/>
                          <a:pt x="0" y="999966"/>
                        </a:cubicBezTo>
                        <a:cubicBezTo>
                          <a:pt x="-84587" y="840139"/>
                          <a:pt x="78751" y="717771"/>
                          <a:pt x="0" y="552612"/>
                        </a:cubicBezTo>
                        <a:cubicBezTo>
                          <a:pt x="-21776" y="350151"/>
                          <a:pt x="18366" y="155472"/>
                          <a:pt x="0" y="0"/>
                        </a:cubicBezTo>
                        <a:close/>
                      </a:path>
                      <a:path w="2117293" h="2631490" fill="none" stroke="0" extrusionOk="0">
                        <a:moveTo>
                          <a:pt x="0" y="0"/>
                        </a:moveTo>
                        <a:cubicBezTo>
                          <a:pt x="176951" y="-16517"/>
                          <a:pt x="553446" y="56279"/>
                          <a:pt x="726937" y="0"/>
                        </a:cubicBezTo>
                        <a:cubicBezTo>
                          <a:pt x="948107" y="-40917"/>
                          <a:pt x="1226621" y="38249"/>
                          <a:pt x="1369182" y="0"/>
                        </a:cubicBezTo>
                        <a:cubicBezTo>
                          <a:pt x="1507857" y="-31893"/>
                          <a:pt x="1940554" y="42545"/>
                          <a:pt x="2117293" y="0"/>
                        </a:cubicBezTo>
                        <a:cubicBezTo>
                          <a:pt x="2129914" y="197191"/>
                          <a:pt x="2094339" y="299856"/>
                          <a:pt x="2117293" y="552612"/>
                        </a:cubicBezTo>
                        <a:cubicBezTo>
                          <a:pt x="2131984" y="814350"/>
                          <a:pt x="2060102" y="836111"/>
                          <a:pt x="2117293" y="1026281"/>
                        </a:cubicBezTo>
                        <a:cubicBezTo>
                          <a:pt x="2177028" y="1215670"/>
                          <a:pt x="1978959" y="1483793"/>
                          <a:pt x="2117293" y="1605208"/>
                        </a:cubicBezTo>
                        <a:cubicBezTo>
                          <a:pt x="2208093" y="1756733"/>
                          <a:pt x="2023382" y="1942196"/>
                          <a:pt x="2117293" y="2184136"/>
                        </a:cubicBezTo>
                        <a:cubicBezTo>
                          <a:pt x="2197285" y="2418884"/>
                          <a:pt x="2008360" y="2442728"/>
                          <a:pt x="2117293" y="2631490"/>
                        </a:cubicBezTo>
                        <a:cubicBezTo>
                          <a:pt x="1849405" y="2645250"/>
                          <a:pt x="1767317" y="2617466"/>
                          <a:pt x="1475047" y="2631490"/>
                        </a:cubicBezTo>
                        <a:cubicBezTo>
                          <a:pt x="1172221" y="2644211"/>
                          <a:pt x="904141" y="2570790"/>
                          <a:pt x="748110" y="2631490"/>
                        </a:cubicBezTo>
                        <a:cubicBezTo>
                          <a:pt x="542802" y="2701476"/>
                          <a:pt x="174350" y="2605049"/>
                          <a:pt x="0" y="2631490"/>
                        </a:cubicBezTo>
                        <a:cubicBezTo>
                          <a:pt x="-52065" y="2538576"/>
                          <a:pt x="41951" y="2334294"/>
                          <a:pt x="0" y="2184136"/>
                        </a:cubicBezTo>
                        <a:cubicBezTo>
                          <a:pt x="-38499" y="2030724"/>
                          <a:pt x="22748" y="1945544"/>
                          <a:pt x="0" y="1736783"/>
                        </a:cubicBezTo>
                        <a:cubicBezTo>
                          <a:pt x="-61931" y="1595912"/>
                          <a:pt x="17557" y="1437942"/>
                          <a:pt x="0" y="1263115"/>
                        </a:cubicBezTo>
                        <a:cubicBezTo>
                          <a:pt x="-34222" y="1042189"/>
                          <a:pt x="45902" y="946686"/>
                          <a:pt x="0" y="789447"/>
                        </a:cubicBezTo>
                        <a:cubicBezTo>
                          <a:pt x="-53254" y="696107"/>
                          <a:pt x="190777" y="16473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Physical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omic Sans MS" panose="030F0702030302020204" pitchFamily="66" charset="0"/>
              </a:rPr>
              <a:t>I can use the toilet by myself.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omic Sans MS" panose="030F0702030302020204" pitchFamily="66" charset="0"/>
              </a:rPr>
              <a:t>I can take care of my personal hygiene.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omic Sans MS" panose="030F0702030302020204" pitchFamily="66" charset="0"/>
              </a:rPr>
              <a:t>I can mark make in sensory trays and copy different patterns.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omic Sans MS" panose="030F0702030302020204" pitchFamily="66" charset="0"/>
              </a:rPr>
              <a:t>I can climb apparatus safely.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omic Sans MS" panose="030F0702030302020204" pitchFamily="66" charset="0"/>
              </a:rPr>
              <a:t>I can balance in different ways using my body.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omic Sans MS" panose="030F0702030302020204" pitchFamily="66" charset="0"/>
              </a:rPr>
              <a:t>I can use scissors to make snips in paper.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50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147621" y="3019188"/>
            <a:ext cx="3507688" cy="2231380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3507688"/>
                      <a:gd name="connsiteY0" fmla="*/ 0 h 2231380"/>
                      <a:gd name="connsiteX1" fmla="*/ 701537 w 3507688"/>
                      <a:gd name="connsiteY1" fmla="*/ 0 h 2231380"/>
                      <a:gd name="connsiteX2" fmla="*/ 1403075 w 3507688"/>
                      <a:gd name="connsiteY2" fmla="*/ 0 h 2231380"/>
                      <a:gd name="connsiteX3" fmla="*/ 2174766 w 3507688"/>
                      <a:gd name="connsiteY3" fmla="*/ 0 h 2231380"/>
                      <a:gd name="connsiteX4" fmla="*/ 2841227 w 3507688"/>
                      <a:gd name="connsiteY4" fmla="*/ 0 h 2231380"/>
                      <a:gd name="connsiteX5" fmla="*/ 3507688 w 3507688"/>
                      <a:gd name="connsiteY5" fmla="*/ 0 h 2231380"/>
                      <a:gd name="connsiteX6" fmla="*/ 3507688 w 3507688"/>
                      <a:gd name="connsiteY6" fmla="*/ 394210 h 2231380"/>
                      <a:gd name="connsiteX7" fmla="*/ 3507688 w 3507688"/>
                      <a:gd name="connsiteY7" fmla="*/ 766107 h 2231380"/>
                      <a:gd name="connsiteX8" fmla="*/ 3507688 w 3507688"/>
                      <a:gd name="connsiteY8" fmla="*/ 1115690 h 2231380"/>
                      <a:gd name="connsiteX9" fmla="*/ 3507688 w 3507688"/>
                      <a:gd name="connsiteY9" fmla="*/ 1465272 h 2231380"/>
                      <a:gd name="connsiteX10" fmla="*/ 3507688 w 3507688"/>
                      <a:gd name="connsiteY10" fmla="*/ 1792541 h 2231380"/>
                      <a:gd name="connsiteX11" fmla="*/ 3507688 w 3507688"/>
                      <a:gd name="connsiteY11" fmla="*/ 2231380 h 2231380"/>
                      <a:gd name="connsiteX12" fmla="*/ 2735997 w 3507688"/>
                      <a:gd name="connsiteY12" fmla="*/ 2231380 h 2231380"/>
                      <a:gd name="connsiteX13" fmla="*/ 2104612 w 3507688"/>
                      <a:gd name="connsiteY13" fmla="*/ 2231380 h 2231380"/>
                      <a:gd name="connsiteX14" fmla="*/ 1473228 w 3507688"/>
                      <a:gd name="connsiteY14" fmla="*/ 2231380 h 2231380"/>
                      <a:gd name="connsiteX15" fmla="*/ 876921 w 3507688"/>
                      <a:gd name="connsiteY15" fmla="*/ 2231380 h 2231380"/>
                      <a:gd name="connsiteX16" fmla="*/ 0 w 3507688"/>
                      <a:gd name="connsiteY16" fmla="*/ 2231380 h 2231380"/>
                      <a:gd name="connsiteX17" fmla="*/ 0 w 3507688"/>
                      <a:gd name="connsiteY17" fmla="*/ 1814855 h 2231380"/>
                      <a:gd name="connsiteX18" fmla="*/ 0 w 3507688"/>
                      <a:gd name="connsiteY18" fmla="*/ 1487586 h 2231380"/>
                      <a:gd name="connsiteX19" fmla="*/ 0 w 3507688"/>
                      <a:gd name="connsiteY19" fmla="*/ 1115690 h 2231380"/>
                      <a:gd name="connsiteX20" fmla="*/ 0 w 3507688"/>
                      <a:gd name="connsiteY20" fmla="*/ 699165 h 2231380"/>
                      <a:gd name="connsiteX21" fmla="*/ 0 w 3507688"/>
                      <a:gd name="connsiteY21" fmla="*/ 371896 h 2231380"/>
                      <a:gd name="connsiteX22" fmla="*/ 0 w 3507688"/>
                      <a:gd name="connsiteY22" fmla="*/ 0 h 2231380"/>
                      <a:gd name="connsiteX0" fmla="*/ 0 w 3507688"/>
                      <a:gd name="connsiteY0" fmla="*/ 0 h 2231380"/>
                      <a:gd name="connsiteX1" fmla="*/ 771690 w 3507688"/>
                      <a:gd name="connsiteY1" fmla="*/ 0 h 2231380"/>
                      <a:gd name="connsiteX2" fmla="*/ 1403075 w 3507688"/>
                      <a:gd name="connsiteY2" fmla="*/ 0 h 2231380"/>
                      <a:gd name="connsiteX3" fmla="*/ 2034459 w 3507688"/>
                      <a:gd name="connsiteY3" fmla="*/ 0 h 2231380"/>
                      <a:gd name="connsiteX4" fmla="*/ 2806150 w 3507688"/>
                      <a:gd name="connsiteY4" fmla="*/ 0 h 2231380"/>
                      <a:gd name="connsiteX5" fmla="*/ 3507688 w 3507688"/>
                      <a:gd name="connsiteY5" fmla="*/ 0 h 2231380"/>
                      <a:gd name="connsiteX6" fmla="*/ 3507688 w 3507688"/>
                      <a:gd name="connsiteY6" fmla="*/ 349582 h 2231380"/>
                      <a:gd name="connsiteX7" fmla="*/ 3507688 w 3507688"/>
                      <a:gd name="connsiteY7" fmla="*/ 699165 h 2231380"/>
                      <a:gd name="connsiteX8" fmla="*/ 3507688 w 3507688"/>
                      <a:gd name="connsiteY8" fmla="*/ 1026434 h 2231380"/>
                      <a:gd name="connsiteX9" fmla="*/ 3507688 w 3507688"/>
                      <a:gd name="connsiteY9" fmla="*/ 1398331 h 2231380"/>
                      <a:gd name="connsiteX10" fmla="*/ 3507688 w 3507688"/>
                      <a:gd name="connsiteY10" fmla="*/ 1770227 h 2231380"/>
                      <a:gd name="connsiteX11" fmla="*/ 3507688 w 3507688"/>
                      <a:gd name="connsiteY11" fmla="*/ 2231380 h 2231380"/>
                      <a:gd name="connsiteX12" fmla="*/ 2911380 w 3507688"/>
                      <a:gd name="connsiteY12" fmla="*/ 2231380 h 2231380"/>
                      <a:gd name="connsiteX13" fmla="*/ 2174766 w 3507688"/>
                      <a:gd name="connsiteY13" fmla="*/ 2231380 h 2231380"/>
                      <a:gd name="connsiteX14" fmla="*/ 1403075 w 3507688"/>
                      <a:gd name="connsiteY14" fmla="*/ 2231380 h 2231380"/>
                      <a:gd name="connsiteX15" fmla="*/ 736614 w 3507688"/>
                      <a:gd name="connsiteY15" fmla="*/ 2231380 h 2231380"/>
                      <a:gd name="connsiteX16" fmla="*/ 0 w 3507688"/>
                      <a:gd name="connsiteY16" fmla="*/ 2231380 h 2231380"/>
                      <a:gd name="connsiteX17" fmla="*/ 0 w 3507688"/>
                      <a:gd name="connsiteY17" fmla="*/ 1859483 h 2231380"/>
                      <a:gd name="connsiteX18" fmla="*/ 0 w 3507688"/>
                      <a:gd name="connsiteY18" fmla="*/ 1442959 h 2231380"/>
                      <a:gd name="connsiteX19" fmla="*/ 0 w 3507688"/>
                      <a:gd name="connsiteY19" fmla="*/ 1115690 h 2231380"/>
                      <a:gd name="connsiteX20" fmla="*/ 0 w 3507688"/>
                      <a:gd name="connsiteY20" fmla="*/ 699165 h 2231380"/>
                      <a:gd name="connsiteX21" fmla="*/ 0 w 3507688"/>
                      <a:gd name="connsiteY21" fmla="*/ 327268 h 2231380"/>
                      <a:gd name="connsiteX22" fmla="*/ 0 w 3507688"/>
                      <a:gd name="connsiteY22" fmla="*/ 0 h 2231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3507688" h="2231380" fill="none" extrusionOk="0">
                        <a:moveTo>
                          <a:pt x="0" y="0"/>
                        </a:moveTo>
                        <a:cubicBezTo>
                          <a:pt x="190021" y="-51452"/>
                          <a:pt x="550047" y="23487"/>
                          <a:pt x="701537" y="0"/>
                        </a:cubicBezTo>
                        <a:cubicBezTo>
                          <a:pt x="881183" y="-93261"/>
                          <a:pt x="1121702" y="10813"/>
                          <a:pt x="1403075" y="0"/>
                        </a:cubicBezTo>
                        <a:cubicBezTo>
                          <a:pt x="1646419" y="25368"/>
                          <a:pt x="1942117" y="12701"/>
                          <a:pt x="2174766" y="0"/>
                        </a:cubicBezTo>
                        <a:cubicBezTo>
                          <a:pt x="2455940" y="-17961"/>
                          <a:pt x="2589919" y="49080"/>
                          <a:pt x="2841227" y="0"/>
                        </a:cubicBezTo>
                        <a:cubicBezTo>
                          <a:pt x="3152292" y="-15922"/>
                          <a:pt x="3246337" y="20823"/>
                          <a:pt x="3507688" y="0"/>
                        </a:cubicBezTo>
                        <a:cubicBezTo>
                          <a:pt x="3573391" y="75719"/>
                          <a:pt x="3485199" y="275035"/>
                          <a:pt x="3507688" y="394210"/>
                        </a:cubicBezTo>
                        <a:cubicBezTo>
                          <a:pt x="3532902" y="520093"/>
                          <a:pt x="3417061" y="641458"/>
                          <a:pt x="3507688" y="766107"/>
                        </a:cubicBezTo>
                        <a:cubicBezTo>
                          <a:pt x="3585053" y="876821"/>
                          <a:pt x="3463858" y="981255"/>
                          <a:pt x="3507688" y="1115690"/>
                        </a:cubicBezTo>
                        <a:cubicBezTo>
                          <a:pt x="3576015" y="1272300"/>
                          <a:pt x="3477667" y="1361330"/>
                          <a:pt x="3507688" y="1465272"/>
                        </a:cubicBezTo>
                        <a:cubicBezTo>
                          <a:pt x="3546043" y="1584542"/>
                          <a:pt x="3513978" y="1717764"/>
                          <a:pt x="3507688" y="1792541"/>
                        </a:cubicBezTo>
                        <a:cubicBezTo>
                          <a:pt x="3482546" y="1871525"/>
                          <a:pt x="3508602" y="2047388"/>
                          <a:pt x="3507688" y="2231380"/>
                        </a:cubicBezTo>
                        <a:cubicBezTo>
                          <a:pt x="3163775" y="2247053"/>
                          <a:pt x="3117093" y="2200798"/>
                          <a:pt x="2735997" y="2231380"/>
                        </a:cubicBezTo>
                        <a:cubicBezTo>
                          <a:pt x="2352118" y="2264172"/>
                          <a:pt x="2351917" y="2217287"/>
                          <a:pt x="2104612" y="2231380"/>
                        </a:cubicBezTo>
                        <a:cubicBezTo>
                          <a:pt x="1818554" y="2257429"/>
                          <a:pt x="1619690" y="2219328"/>
                          <a:pt x="1473228" y="2231380"/>
                        </a:cubicBezTo>
                        <a:cubicBezTo>
                          <a:pt x="1306062" y="2237740"/>
                          <a:pt x="1155591" y="2186744"/>
                          <a:pt x="876921" y="2231380"/>
                        </a:cubicBezTo>
                        <a:cubicBezTo>
                          <a:pt x="639183" y="2243173"/>
                          <a:pt x="350518" y="2177248"/>
                          <a:pt x="0" y="2231380"/>
                        </a:cubicBezTo>
                        <a:cubicBezTo>
                          <a:pt x="-6053" y="2022437"/>
                          <a:pt x="81416" y="1964256"/>
                          <a:pt x="0" y="1814855"/>
                        </a:cubicBezTo>
                        <a:cubicBezTo>
                          <a:pt x="-52119" y="1661766"/>
                          <a:pt x="69110" y="1626386"/>
                          <a:pt x="0" y="1487586"/>
                        </a:cubicBezTo>
                        <a:cubicBezTo>
                          <a:pt x="-23258" y="1364658"/>
                          <a:pt x="100660" y="1288785"/>
                          <a:pt x="0" y="1115690"/>
                        </a:cubicBezTo>
                        <a:cubicBezTo>
                          <a:pt x="-98062" y="944467"/>
                          <a:pt x="63051" y="778015"/>
                          <a:pt x="0" y="699165"/>
                        </a:cubicBezTo>
                        <a:cubicBezTo>
                          <a:pt x="-59490" y="617181"/>
                          <a:pt x="26258" y="471622"/>
                          <a:pt x="0" y="371896"/>
                        </a:cubicBezTo>
                        <a:cubicBezTo>
                          <a:pt x="-10908" y="261844"/>
                          <a:pt x="66862" y="132238"/>
                          <a:pt x="0" y="0"/>
                        </a:cubicBezTo>
                        <a:close/>
                      </a:path>
                      <a:path w="3507688" h="2231380" stroke="0" extrusionOk="0">
                        <a:moveTo>
                          <a:pt x="0" y="0"/>
                        </a:moveTo>
                        <a:cubicBezTo>
                          <a:pt x="190600" y="-64896"/>
                          <a:pt x="386883" y="14005"/>
                          <a:pt x="771690" y="0"/>
                        </a:cubicBezTo>
                        <a:cubicBezTo>
                          <a:pt x="1180942" y="-11957"/>
                          <a:pt x="1245963" y="61172"/>
                          <a:pt x="1403075" y="0"/>
                        </a:cubicBezTo>
                        <a:cubicBezTo>
                          <a:pt x="1530043" y="-50565"/>
                          <a:pt x="1873610" y="29703"/>
                          <a:pt x="2034459" y="0"/>
                        </a:cubicBezTo>
                        <a:cubicBezTo>
                          <a:pt x="2224318" y="-44262"/>
                          <a:pt x="2467754" y="-14461"/>
                          <a:pt x="2806150" y="0"/>
                        </a:cubicBezTo>
                        <a:cubicBezTo>
                          <a:pt x="3151613" y="-2819"/>
                          <a:pt x="3205015" y="38387"/>
                          <a:pt x="3507688" y="0"/>
                        </a:cubicBezTo>
                        <a:cubicBezTo>
                          <a:pt x="3522289" y="68460"/>
                          <a:pt x="3445370" y="271258"/>
                          <a:pt x="3507688" y="349582"/>
                        </a:cubicBezTo>
                        <a:cubicBezTo>
                          <a:pt x="3563858" y="425875"/>
                          <a:pt x="3519750" y="580860"/>
                          <a:pt x="3507688" y="699165"/>
                        </a:cubicBezTo>
                        <a:cubicBezTo>
                          <a:pt x="3497724" y="843916"/>
                          <a:pt x="3457955" y="933438"/>
                          <a:pt x="3507688" y="1026434"/>
                        </a:cubicBezTo>
                        <a:cubicBezTo>
                          <a:pt x="3557163" y="1135919"/>
                          <a:pt x="3485634" y="1288854"/>
                          <a:pt x="3507688" y="1398331"/>
                        </a:cubicBezTo>
                        <a:cubicBezTo>
                          <a:pt x="3567001" y="1526652"/>
                          <a:pt x="3475792" y="1599207"/>
                          <a:pt x="3507688" y="1770227"/>
                        </a:cubicBezTo>
                        <a:cubicBezTo>
                          <a:pt x="3498230" y="1938015"/>
                          <a:pt x="3446398" y="2089059"/>
                          <a:pt x="3507688" y="2231380"/>
                        </a:cubicBezTo>
                        <a:cubicBezTo>
                          <a:pt x="3269842" y="2247135"/>
                          <a:pt x="3211664" y="2202924"/>
                          <a:pt x="2911380" y="2231380"/>
                        </a:cubicBezTo>
                        <a:cubicBezTo>
                          <a:pt x="2620741" y="2273071"/>
                          <a:pt x="2389565" y="2269370"/>
                          <a:pt x="2174766" y="2231380"/>
                        </a:cubicBezTo>
                        <a:cubicBezTo>
                          <a:pt x="1987984" y="2240514"/>
                          <a:pt x="1650851" y="2226194"/>
                          <a:pt x="1403075" y="2231380"/>
                        </a:cubicBezTo>
                        <a:cubicBezTo>
                          <a:pt x="1211420" y="2236680"/>
                          <a:pt x="962676" y="2202577"/>
                          <a:pt x="736614" y="2231380"/>
                        </a:cubicBezTo>
                        <a:cubicBezTo>
                          <a:pt x="473627" y="2257749"/>
                          <a:pt x="233361" y="2169229"/>
                          <a:pt x="0" y="2231380"/>
                        </a:cubicBezTo>
                        <a:cubicBezTo>
                          <a:pt x="-43695" y="2091402"/>
                          <a:pt x="73005" y="1993298"/>
                          <a:pt x="0" y="1859483"/>
                        </a:cubicBezTo>
                        <a:cubicBezTo>
                          <a:pt x="-65230" y="1730231"/>
                          <a:pt x="78511" y="1634079"/>
                          <a:pt x="0" y="1442959"/>
                        </a:cubicBezTo>
                        <a:cubicBezTo>
                          <a:pt x="-68343" y="1266161"/>
                          <a:pt x="34936" y="1185750"/>
                          <a:pt x="0" y="1115690"/>
                        </a:cubicBezTo>
                        <a:cubicBezTo>
                          <a:pt x="-61885" y="1048178"/>
                          <a:pt x="-2569" y="843326"/>
                          <a:pt x="0" y="699165"/>
                        </a:cubicBezTo>
                        <a:cubicBezTo>
                          <a:pt x="-16736" y="517688"/>
                          <a:pt x="46530" y="463078"/>
                          <a:pt x="0" y="327268"/>
                        </a:cubicBezTo>
                        <a:cubicBezTo>
                          <a:pt x="-47883" y="170160"/>
                          <a:pt x="45156" y="114564"/>
                          <a:pt x="0" y="0"/>
                        </a:cubicBezTo>
                        <a:close/>
                      </a:path>
                      <a:path w="3507688" h="2231380" fill="none" stroke="0" extrusionOk="0">
                        <a:moveTo>
                          <a:pt x="0" y="0"/>
                        </a:moveTo>
                        <a:cubicBezTo>
                          <a:pt x="217670" y="-58309"/>
                          <a:pt x="584823" y="38412"/>
                          <a:pt x="701537" y="0"/>
                        </a:cubicBezTo>
                        <a:cubicBezTo>
                          <a:pt x="875177" y="-44465"/>
                          <a:pt x="1138546" y="83356"/>
                          <a:pt x="1403075" y="0"/>
                        </a:cubicBezTo>
                        <a:cubicBezTo>
                          <a:pt x="1636816" y="-39992"/>
                          <a:pt x="1922987" y="23795"/>
                          <a:pt x="2174766" y="0"/>
                        </a:cubicBezTo>
                        <a:cubicBezTo>
                          <a:pt x="2404336" y="-19958"/>
                          <a:pt x="2529346" y="37175"/>
                          <a:pt x="2841227" y="0"/>
                        </a:cubicBezTo>
                        <a:cubicBezTo>
                          <a:pt x="3145147" y="-20363"/>
                          <a:pt x="3222415" y="-9921"/>
                          <a:pt x="3507688" y="0"/>
                        </a:cubicBezTo>
                        <a:cubicBezTo>
                          <a:pt x="3589330" y="117613"/>
                          <a:pt x="3470904" y="275722"/>
                          <a:pt x="3507688" y="394210"/>
                        </a:cubicBezTo>
                        <a:cubicBezTo>
                          <a:pt x="3526816" y="524991"/>
                          <a:pt x="3429067" y="636878"/>
                          <a:pt x="3507688" y="766107"/>
                        </a:cubicBezTo>
                        <a:cubicBezTo>
                          <a:pt x="3565031" y="917815"/>
                          <a:pt x="3446146" y="966095"/>
                          <a:pt x="3507688" y="1115690"/>
                        </a:cubicBezTo>
                        <a:cubicBezTo>
                          <a:pt x="3537870" y="1260827"/>
                          <a:pt x="3442574" y="1356094"/>
                          <a:pt x="3507688" y="1465272"/>
                        </a:cubicBezTo>
                        <a:cubicBezTo>
                          <a:pt x="3525252" y="1567765"/>
                          <a:pt x="3477904" y="1694758"/>
                          <a:pt x="3507688" y="1792541"/>
                        </a:cubicBezTo>
                        <a:cubicBezTo>
                          <a:pt x="3522472" y="1886337"/>
                          <a:pt x="3538399" y="2023156"/>
                          <a:pt x="3507688" y="2231380"/>
                        </a:cubicBezTo>
                        <a:cubicBezTo>
                          <a:pt x="3178145" y="2236254"/>
                          <a:pt x="3117146" y="2207637"/>
                          <a:pt x="2735997" y="2231380"/>
                        </a:cubicBezTo>
                        <a:cubicBezTo>
                          <a:pt x="2356406" y="2255314"/>
                          <a:pt x="2359575" y="2205847"/>
                          <a:pt x="2104612" y="2231380"/>
                        </a:cubicBezTo>
                        <a:cubicBezTo>
                          <a:pt x="1845565" y="2290829"/>
                          <a:pt x="1580448" y="2200817"/>
                          <a:pt x="1473228" y="2231380"/>
                        </a:cubicBezTo>
                        <a:cubicBezTo>
                          <a:pt x="1327794" y="2203920"/>
                          <a:pt x="1070240" y="2268957"/>
                          <a:pt x="876921" y="2231380"/>
                        </a:cubicBezTo>
                        <a:cubicBezTo>
                          <a:pt x="646359" y="2293155"/>
                          <a:pt x="424806" y="2169379"/>
                          <a:pt x="0" y="2231380"/>
                        </a:cubicBezTo>
                        <a:cubicBezTo>
                          <a:pt x="-35333" y="2050885"/>
                          <a:pt x="79664" y="1945852"/>
                          <a:pt x="0" y="1814855"/>
                        </a:cubicBezTo>
                        <a:cubicBezTo>
                          <a:pt x="-108885" y="1657094"/>
                          <a:pt x="62258" y="1600791"/>
                          <a:pt x="0" y="1487586"/>
                        </a:cubicBezTo>
                        <a:cubicBezTo>
                          <a:pt x="-43212" y="1392559"/>
                          <a:pt x="86586" y="1268626"/>
                          <a:pt x="0" y="1115690"/>
                        </a:cubicBezTo>
                        <a:cubicBezTo>
                          <a:pt x="-42300" y="935884"/>
                          <a:pt x="77206" y="814814"/>
                          <a:pt x="0" y="699165"/>
                        </a:cubicBezTo>
                        <a:cubicBezTo>
                          <a:pt x="-59537" y="587638"/>
                          <a:pt x="7355" y="459290"/>
                          <a:pt x="0" y="371896"/>
                        </a:cubicBezTo>
                        <a:cubicBezTo>
                          <a:pt x="-15018" y="265402"/>
                          <a:pt x="68410" y="1870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Maths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omic Sans MS" panose="030F0702030302020204" pitchFamily="66" charset="0"/>
              </a:rPr>
              <a:t>I can sing number songs and join in with actions.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omic Sans MS" panose="030F0702030302020204" pitchFamily="66" charset="0"/>
              </a:rPr>
              <a:t>I can recognise/name colours and say when objects are and are not the same colour.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omic Sans MS" panose="030F0702030302020204" pitchFamily="66" charset="0"/>
              </a:rPr>
              <a:t>I can match objects which are the same and say why they are the same.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omic Sans MS" panose="030F0702030302020204" pitchFamily="66" charset="0"/>
              </a:rPr>
              <a:t>I can sort collections of objects in different ways.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omic Sans MS" panose="030F0702030302020204" pitchFamily="66" charset="0"/>
              </a:rPr>
              <a:t>I can sort collections of objects based on colour, size or shape.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4275810" y="874845"/>
            <a:ext cx="4299253" cy="18466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4299253"/>
                      <a:gd name="connsiteY0" fmla="*/ 0 h 1846659"/>
                      <a:gd name="connsiteX1" fmla="*/ 537407 w 4299253"/>
                      <a:gd name="connsiteY1" fmla="*/ 0 h 1846659"/>
                      <a:gd name="connsiteX2" fmla="*/ 945836 w 4299253"/>
                      <a:gd name="connsiteY2" fmla="*/ 0 h 1846659"/>
                      <a:gd name="connsiteX3" fmla="*/ 1354265 w 4299253"/>
                      <a:gd name="connsiteY3" fmla="*/ 0 h 1846659"/>
                      <a:gd name="connsiteX4" fmla="*/ 1891671 w 4299253"/>
                      <a:gd name="connsiteY4" fmla="*/ 0 h 1846659"/>
                      <a:gd name="connsiteX5" fmla="*/ 2515063 w 4299253"/>
                      <a:gd name="connsiteY5" fmla="*/ 0 h 1846659"/>
                      <a:gd name="connsiteX6" fmla="*/ 3009477 w 4299253"/>
                      <a:gd name="connsiteY6" fmla="*/ 0 h 1846659"/>
                      <a:gd name="connsiteX7" fmla="*/ 3589876 w 4299253"/>
                      <a:gd name="connsiteY7" fmla="*/ 0 h 1846659"/>
                      <a:gd name="connsiteX8" fmla="*/ 4299253 w 4299253"/>
                      <a:gd name="connsiteY8" fmla="*/ 0 h 1846659"/>
                      <a:gd name="connsiteX9" fmla="*/ 4299253 w 4299253"/>
                      <a:gd name="connsiteY9" fmla="*/ 904862 h 1846659"/>
                      <a:gd name="connsiteX10" fmla="*/ 4299253 w 4299253"/>
                      <a:gd name="connsiteY10" fmla="*/ 1846659 h 1846659"/>
                      <a:gd name="connsiteX11" fmla="*/ 3804839 w 4299253"/>
                      <a:gd name="connsiteY11" fmla="*/ 1846659 h 1846659"/>
                      <a:gd name="connsiteX12" fmla="*/ 3224440 w 4299253"/>
                      <a:gd name="connsiteY12" fmla="*/ 1846659 h 1846659"/>
                      <a:gd name="connsiteX13" fmla="*/ 2601048 w 4299253"/>
                      <a:gd name="connsiteY13" fmla="*/ 1846659 h 1846659"/>
                      <a:gd name="connsiteX14" fmla="*/ 2192619 w 4299253"/>
                      <a:gd name="connsiteY14" fmla="*/ 1846659 h 1846659"/>
                      <a:gd name="connsiteX15" fmla="*/ 1741197 w 4299253"/>
                      <a:gd name="connsiteY15" fmla="*/ 1846659 h 1846659"/>
                      <a:gd name="connsiteX16" fmla="*/ 1289776 w 4299253"/>
                      <a:gd name="connsiteY16" fmla="*/ 1846659 h 1846659"/>
                      <a:gd name="connsiteX17" fmla="*/ 881347 w 4299253"/>
                      <a:gd name="connsiteY17" fmla="*/ 1846659 h 1846659"/>
                      <a:gd name="connsiteX18" fmla="*/ 0 w 4299253"/>
                      <a:gd name="connsiteY18" fmla="*/ 1846659 h 1846659"/>
                      <a:gd name="connsiteX19" fmla="*/ 0 w 4299253"/>
                      <a:gd name="connsiteY19" fmla="*/ 886396 h 1846659"/>
                      <a:gd name="connsiteX20" fmla="*/ 0 w 4299253"/>
                      <a:gd name="connsiteY20" fmla="*/ 0 h 1846659"/>
                      <a:gd name="connsiteX0" fmla="*/ 0 w 4299253"/>
                      <a:gd name="connsiteY0" fmla="*/ 0 h 1846659"/>
                      <a:gd name="connsiteX1" fmla="*/ 623392 w 4299253"/>
                      <a:gd name="connsiteY1" fmla="*/ 0 h 1846659"/>
                      <a:gd name="connsiteX2" fmla="*/ 1074813 w 4299253"/>
                      <a:gd name="connsiteY2" fmla="*/ 0 h 1846659"/>
                      <a:gd name="connsiteX3" fmla="*/ 1526235 w 4299253"/>
                      <a:gd name="connsiteY3" fmla="*/ 0 h 1846659"/>
                      <a:gd name="connsiteX4" fmla="*/ 2149627 w 4299253"/>
                      <a:gd name="connsiteY4" fmla="*/ 0 h 1846659"/>
                      <a:gd name="connsiteX5" fmla="*/ 2687033 w 4299253"/>
                      <a:gd name="connsiteY5" fmla="*/ 0 h 1846659"/>
                      <a:gd name="connsiteX6" fmla="*/ 3181447 w 4299253"/>
                      <a:gd name="connsiteY6" fmla="*/ 0 h 1846659"/>
                      <a:gd name="connsiteX7" fmla="*/ 3718854 w 4299253"/>
                      <a:gd name="connsiteY7" fmla="*/ 0 h 1846659"/>
                      <a:gd name="connsiteX8" fmla="*/ 4299253 w 4299253"/>
                      <a:gd name="connsiteY8" fmla="*/ 0 h 1846659"/>
                      <a:gd name="connsiteX9" fmla="*/ 4299253 w 4299253"/>
                      <a:gd name="connsiteY9" fmla="*/ 867929 h 1846659"/>
                      <a:gd name="connsiteX10" fmla="*/ 4299253 w 4299253"/>
                      <a:gd name="connsiteY10" fmla="*/ 1846659 h 1846659"/>
                      <a:gd name="connsiteX11" fmla="*/ 3890824 w 4299253"/>
                      <a:gd name="connsiteY11" fmla="*/ 1846659 h 1846659"/>
                      <a:gd name="connsiteX12" fmla="*/ 3267432 w 4299253"/>
                      <a:gd name="connsiteY12" fmla="*/ 1846659 h 1846659"/>
                      <a:gd name="connsiteX13" fmla="*/ 2687033 w 4299253"/>
                      <a:gd name="connsiteY13" fmla="*/ 1846659 h 1846659"/>
                      <a:gd name="connsiteX14" fmla="*/ 2063641 w 4299253"/>
                      <a:gd name="connsiteY14" fmla="*/ 1846659 h 1846659"/>
                      <a:gd name="connsiteX15" fmla="*/ 1569227 w 4299253"/>
                      <a:gd name="connsiteY15" fmla="*/ 1846659 h 1846659"/>
                      <a:gd name="connsiteX16" fmla="*/ 1074813 w 4299253"/>
                      <a:gd name="connsiteY16" fmla="*/ 1846659 h 1846659"/>
                      <a:gd name="connsiteX17" fmla="*/ 537407 w 4299253"/>
                      <a:gd name="connsiteY17" fmla="*/ 1846659 h 1846659"/>
                      <a:gd name="connsiteX18" fmla="*/ 0 w 4299253"/>
                      <a:gd name="connsiteY18" fmla="*/ 1846659 h 1846659"/>
                      <a:gd name="connsiteX19" fmla="*/ 0 w 4299253"/>
                      <a:gd name="connsiteY19" fmla="*/ 886396 h 1846659"/>
                      <a:gd name="connsiteX20" fmla="*/ 0 w 4299253"/>
                      <a:gd name="connsiteY20" fmla="*/ 0 h 18466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4299253" h="1846659" fill="none" extrusionOk="0">
                        <a:moveTo>
                          <a:pt x="0" y="0"/>
                        </a:moveTo>
                        <a:cubicBezTo>
                          <a:pt x="192833" y="-7025"/>
                          <a:pt x="277821" y="70653"/>
                          <a:pt x="537407" y="0"/>
                        </a:cubicBezTo>
                        <a:cubicBezTo>
                          <a:pt x="803380" y="-82442"/>
                          <a:pt x="784219" y="22504"/>
                          <a:pt x="945836" y="0"/>
                        </a:cubicBezTo>
                        <a:cubicBezTo>
                          <a:pt x="1125249" y="-25916"/>
                          <a:pt x="1208704" y="46469"/>
                          <a:pt x="1354265" y="0"/>
                        </a:cubicBezTo>
                        <a:cubicBezTo>
                          <a:pt x="1493207" y="-48293"/>
                          <a:pt x="1650717" y="-19348"/>
                          <a:pt x="1891671" y="0"/>
                        </a:cubicBezTo>
                        <a:cubicBezTo>
                          <a:pt x="2118477" y="14919"/>
                          <a:pt x="2212402" y="47845"/>
                          <a:pt x="2515063" y="0"/>
                        </a:cubicBezTo>
                        <a:cubicBezTo>
                          <a:pt x="2838414" y="-53343"/>
                          <a:pt x="2787342" y="20657"/>
                          <a:pt x="3009477" y="0"/>
                        </a:cubicBezTo>
                        <a:cubicBezTo>
                          <a:pt x="3269836" y="-132"/>
                          <a:pt x="3339893" y="50167"/>
                          <a:pt x="3589876" y="0"/>
                        </a:cubicBezTo>
                        <a:cubicBezTo>
                          <a:pt x="3870632" y="-94718"/>
                          <a:pt x="3932852" y="149496"/>
                          <a:pt x="4299253" y="0"/>
                        </a:cubicBezTo>
                        <a:cubicBezTo>
                          <a:pt x="4351751" y="245155"/>
                          <a:pt x="4242112" y="451509"/>
                          <a:pt x="4299253" y="904862"/>
                        </a:cubicBezTo>
                        <a:cubicBezTo>
                          <a:pt x="4295973" y="1294108"/>
                          <a:pt x="4255038" y="1421023"/>
                          <a:pt x="4299253" y="1846659"/>
                        </a:cubicBezTo>
                        <a:cubicBezTo>
                          <a:pt x="4147481" y="1913722"/>
                          <a:pt x="4049749" y="1819516"/>
                          <a:pt x="3804839" y="1846659"/>
                        </a:cubicBezTo>
                        <a:cubicBezTo>
                          <a:pt x="3566438" y="1887811"/>
                          <a:pt x="3457607" y="1765748"/>
                          <a:pt x="3224440" y="1846659"/>
                        </a:cubicBezTo>
                        <a:cubicBezTo>
                          <a:pt x="2997404" y="1935519"/>
                          <a:pt x="2839491" y="1821843"/>
                          <a:pt x="2601048" y="1846659"/>
                        </a:cubicBezTo>
                        <a:cubicBezTo>
                          <a:pt x="2367323" y="1930188"/>
                          <a:pt x="2320577" y="1812828"/>
                          <a:pt x="2192619" y="1846659"/>
                        </a:cubicBezTo>
                        <a:cubicBezTo>
                          <a:pt x="2040157" y="1879592"/>
                          <a:pt x="1895429" y="1880297"/>
                          <a:pt x="1741197" y="1846659"/>
                        </a:cubicBezTo>
                        <a:cubicBezTo>
                          <a:pt x="1551050" y="1847527"/>
                          <a:pt x="1507200" y="1840527"/>
                          <a:pt x="1289776" y="1846659"/>
                        </a:cubicBezTo>
                        <a:cubicBezTo>
                          <a:pt x="1066002" y="1851448"/>
                          <a:pt x="1019864" y="1806771"/>
                          <a:pt x="881347" y="1846659"/>
                        </a:cubicBezTo>
                        <a:cubicBezTo>
                          <a:pt x="745597" y="1870484"/>
                          <a:pt x="254380" y="1812420"/>
                          <a:pt x="0" y="1846659"/>
                        </a:cubicBezTo>
                        <a:cubicBezTo>
                          <a:pt x="-39315" y="1535638"/>
                          <a:pt x="95595" y="1133209"/>
                          <a:pt x="0" y="886396"/>
                        </a:cubicBezTo>
                        <a:cubicBezTo>
                          <a:pt x="8967" y="604393"/>
                          <a:pt x="28555" y="422937"/>
                          <a:pt x="0" y="0"/>
                        </a:cubicBezTo>
                        <a:close/>
                      </a:path>
                      <a:path w="4299253" h="1846659" stroke="0" extrusionOk="0">
                        <a:moveTo>
                          <a:pt x="0" y="0"/>
                        </a:moveTo>
                        <a:cubicBezTo>
                          <a:pt x="333473" y="-33274"/>
                          <a:pt x="387293" y="118957"/>
                          <a:pt x="623392" y="0"/>
                        </a:cubicBezTo>
                        <a:cubicBezTo>
                          <a:pt x="874029" y="-117176"/>
                          <a:pt x="947905" y="25445"/>
                          <a:pt x="1074813" y="0"/>
                        </a:cubicBezTo>
                        <a:cubicBezTo>
                          <a:pt x="1214364" y="-16073"/>
                          <a:pt x="1414904" y="85166"/>
                          <a:pt x="1526235" y="0"/>
                        </a:cubicBezTo>
                        <a:cubicBezTo>
                          <a:pt x="1638507" y="-87857"/>
                          <a:pt x="1871266" y="62103"/>
                          <a:pt x="2149627" y="0"/>
                        </a:cubicBezTo>
                        <a:cubicBezTo>
                          <a:pt x="2454356" y="-99923"/>
                          <a:pt x="2570268" y="40269"/>
                          <a:pt x="2687033" y="0"/>
                        </a:cubicBezTo>
                        <a:cubicBezTo>
                          <a:pt x="2855636" y="-45616"/>
                          <a:pt x="2992074" y="78897"/>
                          <a:pt x="3181447" y="0"/>
                        </a:cubicBezTo>
                        <a:cubicBezTo>
                          <a:pt x="3362427" y="-75911"/>
                          <a:pt x="3522829" y="26319"/>
                          <a:pt x="3718854" y="0"/>
                        </a:cubicBezTo>
                        <a:cubicBezTo>
                          <a:pt x="3927240" y="-36484"/>
                          <a:pt x="4092276" y="-17133"/>
                          <a:pt x="4299253" y="0"/>
                        </a:cubicBezTo>
                        <a:cubicBezTo>
                          <a:pt x="4395737" y="242753"/>
                          <a:pt x="4273462" y="447545"/>
                          <a:pt x="4299253" y="867929"/>
                        </a:cubicBezTo>
                        <a:cubicBezTo>
                          <a:pt x="4326235" y="1287086"/>
                          <a:pt x="4259013" y="1415078"/>
                          <a:pt x="4299253" y="1846659"/>
                        </a:cubicBezTo>
                        <a:cubicBezTo>
                          <a:pt x="4159123" y="1857687"/>
                          <a:pt x="3991217" y="1795901"/>
                          <a:pt x="3890824" y="1846659"/>
                        </a:cubicBezTo>
                        <a:cubicBezTo>
                          <a:pt x="3759638" y="1936157"/>
                          <a:pt x="3469671" y="1857476"/>
                          <a:pt x="3267432" y="1846659"/>
                        </a:cubicBezTo>
                        <a:cubicBezTo>
                          <a:pt x="3069589" y="1847974"/>
                          <a:pt x="2987212" y="1796663"/>
                          <a:pt x="2687033" y="1846659"/>
                        </a:cubicBezTo>
                        <a:cubicBezTo>
                          <a:pt x="2417034" y="1898165"/>
                          <a:pt x="2259208" y="1866349"/>
                          <a:pt x="2063641" y="1846659"/>
                        </a:cubicBezTo>
                        <a:cubicBezTo>
                          <a:pt x="1824974" y="1835953"/>
                          <a:pt x="1724464" y="1729742"/>
                          <a:pt x="1569227" y="1846659"/>
                        </a:cubicBezTo>
                        <a:cubicBezTo>
                          <a:pt x="1410662" y="1932825"/>
                          <a:pt x="1308269" y="1761754"/>
                          <a:pt x="1074813" y="1846659"/>
                        </a:cubicBezTo>
                        <a:cubicBezTo>
                          <a:pt x="864372" y="1909423"/>
                          <a:pt x="784631" y="1794143"/>
                          <a:pt x="537407" y="1846659"/>
                        </a:cubicBezTo>
                        <a:cubicBezTo>
                          <a:pt x="300840" y="1906846"/>
                          <a:pt x="152012" y="1746188"/>
                          <a:pt x="0" y="1846659"/>
                        </a:cubicBezTo>
                        <a:cubicBezTo>
                          <a:pt x="31199" y="1648128"/>
                          <a:pt x="-25016" y="1179458"/>
                          <a:pt x="0" y="886396"/>
                        </a:cubicBezTo>
                        <a:cubicBezTo>
                          <a:pt x="25391" y="567849"/>
                          <a:pt x="23722" y="206708"/>
                          <a:pt x="0" y="0"/>
                        </a:cubicBezTo>
                        <a:close/>
                      </a:path>
                      <a:path w="4299253" h="1846659" fill="none" stroke="0" extrusionOk="0">
                        <a:moveTo>
                          <a:pt x="0" y="0"/>
                        </a:moveTo>
                        <a:cubicBezTo>
                          <a:pt x="197214" y="-8922"/>
                          <a:pt x="313428" y="89888"/>
                          <a:pt x="537407" y="0"/>
                        </a:cubicBezTo>
                        <a:cubicBezTo>
                          <a:pt x="787883" y="-76764"/>
                          <a:pt x="778075" y="30796"/>
                          <a:pt x="945836" y="0"/>
                        </a:cubicBezTo>
                        <a:cubicBezTo>
                          <a:pt x="1094464" y="-20383"/>
                          <a:pt x="1208601" y="64783"/>
                          <a:pt x="1354265" y="0"/>
                        </a:cubicBezTo>
                        <a:cubicBezTo>
                          <a:pt x="1472763" y="-65547"/>
                          <a:pt x="1639710" y="2959"/>
                          <a:pt x="1891671" y="0"/>
                        </a:cubicBezTo>
                        <a:cubicBezTo>
                          <a:pt x="2135733" y="2489"/>
                          <a:pt x="2200467" y="36708"/>
                          <a:pt x="2515063" y="0"/>
                        </a:cubicBezTo>
                        <a:cubicBezTo>
                          <a:pt x="2821822" y="-44242"/>
                          <a:pt x="2773142" y="17083"/>
                          <a:pt x="3009477" y="0"/>
                        </a:cubicBezTo>
                        <a:cubicBezTo>
                          <a:pt x="3238015" y="612"/>
                          <a:pt x="3341030" y="28861"/>
                          <a:pt x="3589876" y="0"/>
                        </a:cubicBezTo>
                        <a:cubicBezTo>
                          <a:pt x="3814252" y="-3113"/>
                          <a:pt x="3920151" y="100731"/>
                          <a:pt x="4299253" y="0"/>
                        </a:cubicBezTo>
                        <a:cubicBezTo>
                          <a:pt x="4294691" y="238839"/>
                          <a:pt x="4275916" y="506601"/>
                          <a:pt x="4299253" y="904862"/>
                        </a:cubicBezTo>
                        <a:cubicBezTo>
                          <a:pt x="4283868" y="1297831"/>
                          <a:pt x="4230782" y="1399892"/>
                          <a:pt x="4299253" y="1846659"/>
                        </a:cubicBezTo>
                        <a:cubicBezTo>
                          <a:pt x="4138658" y="1922889"/>
                          <a:pt x="4059745" y="1816290"/>
                          <a:pt x="3804839" y="1846659"/>
                        </a:cubicBezTo>
                        <a:cubicBezTo>
                          <a:pt x="3569110" y="1873402"/>
                          <a:pt x="3440580" y="1775210"/>
                          <a:pt x="3224440" y="1846659"/>
                        </a:cubicBezTo>
                        <a:cubicBezTo>
                          <a:pt x="3010997" y="1882650"/>
                          <a:pt x="2772192" y="1815818"/>
                          <a:pt x="2601048" y="1846659"/>
                        </a:cubicBezTo>
                        <a:cubicBezTo>
                          <a:pt x="2376663" y="1941475"/>
                          <a:pt x="2284548" y="1761047"/>
                          <a:pt x="2192619" y="1846659"/>
                        </a:cubicBezTo>
                        <a:cubicBezTo>
                          <a:pt x="2065335" y="1884220"/>
                          <a:pt x="1909981" y="1868734"/>
                          <a:pt x="1741197" y="1846659"/>
                        </a:cubicBezTo>
                        <a:cubicBezTo>
                          <a:pt x="1558586" y="1851500"/>
                          <a:pt x="1500469" y="1834067"/>
                          <a:pt x="1289776" y="1846659"/>
                        </a:cubicBezTo>
                        <a:cubicBezTo>
                          <a:pt x="1087163" y="1870902"/>
                          <a:pt x="1008224" y="1806659"/>
                          <a:pt x="881347" y="1846659"/>
                        </a:cubicBezTo>
                        <a:cubicBezTo>
                          <a:pt x="700643" y="1874686"/>
                          <a:pt x="263374" y="1798123"/>
                          <a:pt x="0" y="1846659"/>
                        </a:cubicBezTo>
                        <a:cubicBezTo>
                          <a:pt x="-14675" y="1594142"/>
                          <a:pt x="89838" y="1112261"/>
                          <a:pt x="0" y="886396"/>
                        </a:cubicBezTo>
                        <a:cubicBezTo>
                          <a:pt x="8621" y="589457"/>
                          <a:pt x="31177" y="46317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Personal, Social &amp; Emotional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I can separate from my parents/carers and settle into the nursery environment.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  <a:ea typeface="Calibri" panose="020F0502020204030204" pitchFamily="34" charset="0"/>
              </a:rPr>
              <a:t>I can approach nursery staff for help when needed.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I can talk about my feelings and emotions.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Comic Sans MS" panose="030F0702030302020204" pitchFamily="66" charset="0"/>
                <a:ea typeface="Calibri" panose="020F0502020204030204" pitchFamily="34" charset="0"/>
              </a:rPr>
              <a:t>I can recognise emotions by looking at someone's face.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I can wash my hands after using the toilet</a:t>
            </a:r>
            <a:r>
              <a:rPr lang="en-GB" sz="1200" dirty="0">
                <a:latin typeface="Comic Sans MS" panose="030F0702030302020204" pitchFamily="66" charset="0"/>
                <a:ea typeface="Calibri" panose="020F0502020204030204" pitchFamily="34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I can find out about how to look </a:t>
            </a:r>
            <a:r>
              <a:rPr lang="en-GB" sz="1200" dirty="0">
                <a:latin typeface="Comic Sans MS" panose="030F0702030302020204" pitchFamily="66" charset="0"/>
                <a:ea typeface="Calibri" panose="020F0502020204030204" pitchFamily="34" charset="0"/>
              </a:rPr>
              <a:t>after my teeth and the importance of eating fruit and veg.</a:t>
            </a:r>
            <a:endParaRPr lang="en-GB" sz="1200" dirty="0">
              <a:effectLst/>
              <a:latin typeface="Comic Sans MS" panose="030F0702030302020204" pitchFamily="66" charset="0"/>
              <a:ea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301066" y="3335777"/>
            <a:ext cx="4233335" cy="40011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Ourselves/People Who Help Us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769272" y="2848815"/>
            <a:ext cx="5268846" cy="1379674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79840" y="408826"/>
            <a:ext cx="2670438" cy="2215991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2670438"/>
                      <a:gd name="connsiteY0" fmla="*/ 0 h 2215991"/>
                      <a:gd name="connsiteX1" fmla="*/ 333804 w 2670438"/>
                      <a:gd name="connsiteY1" fmla="*/ 0 h 2215991"/>
                      <a:gd name="connsiteX2" fmla="*/ 587496 w 2670438"/>
                      <a:gd name="connsiteY2" fmla="*/ 0 h 2215991"/>
                      <a:gd name="connsiteX3" fmla="*/ 841188 w 2670438"/>
                      <a:gd name="connsiteY3" fmla="*/ 0 h 2215991"/>
                      <a:gd name="connsiteX4" fmla="*/ 1174992 w 2670438"/>
                      <a:gd name="connsiteY4" fmla="*/ 0 h 2215991"/>
                      <a:gd name="connsiteX5" fmla="*/ 1562206 w 2670438"/>
                      <a:gd name="connsiteY5" fmla="*/ 0 h 2215991"/>
                      <a:gd name="connsiteX6" fmla="*/ 1869306 w 2670438"/>
                      <a:gd name="connsiteY6" fmla="*/ 0 h 2215991"/>
                      <a:gd name="connsiteX7" fmla="*/ 2229815 w 2670438"/>
                      <a:gd name="connsiteY7" fmla="*/ 0 h 2215991"/>
                      <a:gd name="connsiteX8" fmla="*/ 2670438 w 2670438"/>
                      <a:gd name="connsiteY8" fmla="*/ 0 h 2215991"/>
                      <a:gd name="connsiteX9" fmla="*/ 2670438 w 2670438"/>
                      <a:gd name="connsiteY9" fmla="*/ 1085835 h 2215991"/>
                      <a:gd name="connsiteX10" fmla="*/ 2670438 w 2670438"/>
                      <a:gd name="connsiteY10" fmla="*/ 2215991 h 2215991"/>
                      <a:gd name="connsiteX11" fmla="*/ 2363337 w 2670438"/>
                      <a:gd name="connsiteY11" fmla="*/ 2215991 h 2215991"/>
                      <a:gd name="connsiteX12" fmla="*/ 2002828 w 2670438"/>
                      <a:gd name="connsiteY12" fmla="*/ 2215991 h 2215991"/>
                      <a:gd name="connsiteX13" fmla="*/ 1615614 w 2670438"/>
                      <a:gd name="connsiteY13" fmla="*/ 2215991 h 2215991"/>
                      <a:gd name="connsiteX14" fmla="*/ 1361923 w 2670438"/>
                      <a:gd name="connsiteY14" fmla="*/ 2215991 h 2215991"/>
                      <a:gd name="connsiteX15" fmla="*/ 1081527 w 2670438"/>
                      <a:gd name="connsiteY15" fmla="*/ 2215991 h 2215991"/>
                      <a:gd name="connsiteX16" fmla="*/ 801131 w 2670438"/>
                      <a:gd name="connsiteY16" fmla="*/ 2215991 h 2215991"/>
                      <a:gd name="connsiteX17" fmla="*/ 547439 w 2670438"/>
                      <a:gd name="connsiteY17" fmla="*/ 2215991 h 2215991"/>
                      <a:gd name="connsiteX18" fmla="*/ 0 w 2670438"/>
                      <a:gd name="connsiteY18" fmla="*/ 2215991 h 2215991"/>
                      <a:gd name="connsiteX19" fmla="*/ 0 w 2670438"/>
                      <a:gd name="connsiteY19" fmla="*/ 1063675 h 2215991"/>
                      <a:gd name="connsiteX20" fmla="*/ 0 w 2670438"/>
                      <a:gd name="connsiteY20" fmla="*/ 0 h 2215991"/>
                      <a:gd name="connsiteX0" fmla="*/ 0 w 2670438"/>
                      <a:gd name="connsiteY0" fmla="*/ 0 h 2215991"/>
                      <a:gd name="connsiteX1" fmla="*/ 387213 w 2670438"/>
                      <a:gd name="connsiteY1" fmla="*/ 0 h 2215991"/>
                      <a:gd name="connsiteX2" fmla="*/ 667609 w 2670438"/>
                      <a:gd name="connsiteY2" fmla="*/ 0 h 2215991"/>
                      <a:gd name="connsiteX3" fmla="*/ 948005 w 2670438"/>
                      <a:gd name="connsiteY3" fmla="*/ 0 h 2215991"/>
                      <a:gd name="connsiteX4" fmla="*/ 1335219 w 2670438"/>
                      <a:gd name="connsiteY4" fmla="*/ 0 h 2215991"/>
                      <a:gd name="connsiteX5" fmla="*/ 1669023 w 2670438"/>
                      <a:gd name="connsiteY5" fmla="*/ 0 h 2215991"/>
                      <a:gd name="connsiteX6" fmla="*/ 1976123 w 2670438"/>
                      <a:gd name="connsiteY6" fmla="*/ 0 h 2215991"/>
                      <a:gd name="connsiteX7" fmla="*/ 2309928 w 2670438"/>
                      <a:gd name="connsiteY7" fmla="*/ 0 h 2215991"/>
                      <a:gd name="connsiteX8" fmla="*/ 2670438 w 2670438"/>
                      <a:gd name="connsiteY8" fmla="*/ 0 h 2215991"/>
                      <a:gd name="connsiteX9" fmla="*/ 2670438 w 2670438"/>
                      <a:gd name="connsiteY9" fmla="*/ 1041515 h 2215991"/>
                      <a:gd name="connsiteX10" fmla="*/ 2670438 w 2670438"/>
                      <a:gd name="connsiteY10" fmla="*/ 2215991 h 2215991"/>
                      <a:gd name="connsiteX11" fmla="*/ 2416746 w 2670438"/>
                      <a:gd name="connsiteY11" fmla="*/ 2215991 h 2215991"/>
                      <a:gd name="connsiteX12" fmla="*/ 2029532 w 2670438"/>
                      <a:gd name="connsiteY12" fmla="*/ 2215991 h 2215991"/>
                      <a:gd name="connsiteX13" fmla="*/ 1669023 w 2670438"/>
                      <a:gd name="connsiteY13" fmla="*/ 2215991 h 2215991"/>
                      <a:gd name="connsiteX14" fmla="*/ 1281809 w 2670438"/>
                      <a:gd name="connsiteY14" fmla="*/ 2215991 h 2215991"/>
                      <a:gd name="connsiteX15" fmla="*/ 974709 w 2670438"/>
                      <a:gd name="connsiteY15" fmla="*/ 2215991 h 2215991"/>
                      <a:gd name="connsiteX16" fmla="*/ 667609 w 2670438"/>
                      <a:gd name="connsiteY16" fmla="*/ 2215991 h 2215991"/>
                      <a:gd name="connsiteX17" fmla="*/ 333804 w 2670438"/>
                      <a:gd name="connsiteY17" fmla="*/ 2215991 h 2215991"/>
                      <a:gd name="connsiteX18" fmla="*/ 0 w 2670438"/>
                      <a:gd name="connsiteY18" fmla="*/ 2215991 h 2215991"/>
                      <a:gd name="connsiteX19" fmla="*/ 0 w 2670438"/>
                      <a:gd name="connsiteY19" fmla="*/ 1063675 h 2215991"/>
                      <a:gd name="connsiteX20" fmla="*/ 0 w 2670438"/>
                      <a:gd name="connsiteY20" fmla="*/ 0 h 22159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670438" h="2215991" fill="none" extrusionOk="0">
                        <a:moveTo>
                          <a:pt x="0" y="0"/>
                        </a:moveTo>
                        <a:cubicBezTo>
                          <a:pt x="124758" y="-10481"/>
                          <a:pt x="172572" y="87108"/>
                          <a:pt x="333804" y="0"/>
                        </a:cubicBezTo>
                        <a:cubicBezTo>
                          <a:pt x="509594" y="-99024"/>
                          <a:pt x="485212" y="18942"/>
                          <a:pt x="587496" y="0"/>
                        </a:cubicBezTo>
                        <a:cubicBezTo>
                          <a:pt x="701097" y="-27364"/>
                          <a:pt x="741462" y="57723"/>
                          <a:pt x="841188" y="0"/>
                        </a:cubicBezTo>
                        <a:cubicBezTo>
                          <a:pt x="939418" y="-79162"/>
                          <a:pt x="1023476" y="-24894"/>
                          <a:pt x="1174992" y="0"/>
                        </a:cubicBezTo>
                        <a:cubicBezTo>
                          <a:pt x="1315207" y="9924"/>
                          <a:pt x="1386445" y="70583"/>
                          <a:pt x="1562206" y="0"/>
                        </a:cubicBezTo>
                        <a:cubicBezTo>
                          <a:pt x="1772347" y="-63376"/>
                          <a:pt x="1740226" y="27154"/>
                          <a:pt x="1869306" y="0"/>
                        </a:cubicBezTo>
                        <a:cubicBezTo>
                          <a:pt x="2014646" y="-17753"/>
                          <a:pt x="2076722" y="75343"/>
                          <a:pt x="2229815" y="0"/>
                        </a:cubicBezTo>
                        <a:cubicBezTo>
                          <a:pt x="2394580" y="-71364"/>
                          <a:pt x="2423696" y="189816"/>
                          <a:pt x="2670438" y="0"/>
                        </a:cubicBezTo>
                        <a:cubicBezTo>
                          <a:pt x="2763867" y="334246"/>
                          <a:pt x="2657745" y="600000"/>
                          <a:pt x="2670438" y="1085835"/>
                        </a:cubicBezTo>
                        <a:cubicBezTo>
                          <a:pt x="2657384" y="1545717"/>
                          <a:pt x="2657406" y="1710692"/>
                          <a:pt x="2670438" y="2215991"/>
                        </a:cubicBezTo>
                        <a:cubicBezTo>
                          <a:pt x="2578621" y="2296458"/>
                          <a:pt x="2516501" y="2183300"/>
                          <a:pt x="2363337" y="2215991"/>
                        </a:cubicBezTo>
                        <a:cubicBezTo>
                          <a:pt x="2219465" y="2277519"/>
                          <a:pt x="2172078" y="2126407"/>
                          <a:pt x="2002828" y="2215991"/>
                        </a:cubicBezTo>
                        <a:cubicBezTo>
                          <a:pt x="1822657" y="2316004"/>
                          <a:pt x="1764888" y="2163216"/>
                          <a:pt x="1615614" y="2215991"/>
                        </a:cubicBezTo>
                        <a:cubicBezTo>
                          <a:pt x="1458425" y="2324655"/>
                          <a:pt x="1438347" y="2137540"/>
                          <a:pt x="1361923" y="2215991"/>
                        </a:cubicBezTo>
                        <a:cubicBezTo>
                          <a:pt x="1279360" y="2292021"/>
                          <a:pt x="1176426" y="2237119"/>
                          <a:pt x="1081527" y="2215991"/>
                        </a:cubicBezTo>
                        <a:cubicBezTo>
                          <a:pt x="963787" y="2217453"/>
                          <a:pt x="933671" y="2205532"/>
                          <a:pt x="801131" y="2215991"/>
                        </a:cubicBezTo>
                        <a:cubicBezTo>
                          <a:pt x="670527" y="2227233"/>
                          <a:pt x="632359" y="2172025"/>
                          <a:pt x="547439" y="2215991"/>
                        </a:cubicBezTo>
                        <a:cubicBezTo>
                          <a:pt x="463129" y="2250486"/>
                          <a:pt x="122561" y="2165863"/>
                          <a:pt x="0" y="2215991"/>
                        </a:cubicBezTo>
                        <a:cubicBezTo>
                          <a:pt x="34" y="1833752"/>
                          <a:pt x="74509" y="1372272"/>
                          <a:pt x="0" y="1063675"/>
                        </a:cubicBezTo>
                        <a:cubicBezTo>
                          <a:pt x="23204" y="725001"/>
                          <a:pt x="21216" y="538463"/>
                          <a:pt x="0" y="0"/>
                        </a:cubicBezTo>
                        <a:close/>
                      </a:path>
                      <a:path w="2670438" h="2215991" stroke="0" extrusionOk="0">
                        <a:moveTo>
                          <a:pt x="0" y="0"/>
                        </a:moveTo>
                        <a:cubicBezTo>
                          <a:pt x="229010" y="-39950"/>
                          <a:pt x="261045" y="142814"/>
                          <a:pt x="387213" y="0"/>
                        </a:cubicBezTo>
                        <a:cubicBezTo>
                          <a:pt x="534950" y="-140639"/>
                          <a:pt x="585295" y="28940"/>
                          <a:pt x="667609" y="0"/>
                        </a:cubicBezTo>
                        <a:cubicBezTo>
                          <a:pt x="762063" y="-20987"/>
                          <a:pt x="865619" y="104218"/>
                          <a:pt x="948005" y="0"/>
                        </a:cubicBezTo>
                        <a:cubicBezTo>
                          <a:pt x="1029411" y="-108591"/>
                          <a:pt x="1162828" y="92992"/>
                          <a:pt x="1335219" y="0"/>
                        </a:cubicBezTo>
                        <a:cubicBezTo>
                          <a:pt x="1522318" y="-119147"/>
                          <a:pt x="1596588" y="49512"/>
                          <a:pt x="1669023" y="0"/>
                        </a:cubicBezTo>
                        <a:cubicBezTo>
                          <a:pt x="1763973" y="-45597"/>
                          <a:pt x="1850946" y="101750"/>
                          <a:pt x="1976123" y="0"/>
                        </a:cubicBezTo>
                        <a:cubicBezTo>
                          <a:pt x="2070609" y="-104760"/>
                          <a:pt x="2196196" y="33141"/>
                          <a:pt x="2309928" y="0"/>
                        </a:cubicBezTo>
                        <a:cubicBezTo>
                          <a:pt x="2446255" y="-47126"/>
                          <a:pt x="2539936" y="3486"/>
                          <a:pt x="2670438" y="0"/>
                        </a:cubicBezTo>
                        <a:cubicBezTo>
                          <a:pt x="2766059" y="289500"/>
                          <a:pt x="2665931" y="572985"/>
                          <a:pt x="2670438" y="1041515"/>
                        </a:cubicBezTo>
                        <a:cubicBezTo>
                          <a:pt x="2686269" y="1532344"/>
                          <a:pt x="2643370" y="1696405"/>
                          <a:pt x="2670438" y="2215991"/>
                        </a:cubicBezTo>
                        <a:cubicBezTo>
                          <a:pt x="2605030" y="2220424"/>
                          <a:pt x="2491458" y="2162563"/>
                          <a:pt x="2416746" y="2215991"/>
                        </a:cubicBezTo>
                        <a:cubicBezTo>
                          <a:pt x="2350685" y="2296927"/>
                          <a:pt x="2162408" y="2227856"/>
                          <a:pt x="2029532" y="2215991"/>
                        </a:cubicBezTo>
                        <a:cubicBezTo>
                          <a:pt x="1891974" y="2218135"/>
                          <a:pt x="1863504" y="2157351"/>
                          <a:pt x="1669023" y="2215991"/>
                        </a:cubicBezTo>
                        <a:cubicBezTo>
                          <a:pt x="1513552" y="2277220"/>
                          <a:pt x="1395134" y="2243754"/>
                          <a:pt x="1281809" y="2215991"/>
                        </a:cubicBezTo>
                        <a:cubicBezTo>
                          <a:pt x="1130784" y="2208717"/>
                          <a:pt x="1067801" y="2086644"/>
                          <a:pt x="974709" y="2215991"/>
                        </a:cubicBezTo>
                        <a:cubicBezTo>
                          <a:pt x="894835" y="2322473"/>
                          <a:pt x="812950" y="2137136"/>
                          <a:pt x="667609" y="2215991"/>
                        </a:cubicBezTo>
                        <a:cubicBezTo>
                          <a:pt x="538817" y="2291612"/>
                          <a:pt x="487621" y="2151302"/>
                          <a:pt x="333804" y="2215991"/>
                        </a:cubicBezTo>
                        <a:cubicBezTo>
                          <a:pt x="201293" y="2290391"/>
                          <a:pt x="76296" y="2100798"/>
                          <a:pt x="0" y="2215991"/>
                        </a:cubicBezTo>
                        <a:cubicBezTo>
                          <a:pt x="60253" y="1977640"/>
                          <a:pt x="-41539" y="1416249"/>
                          <a:pt x="0" y="1063675"/>
                        </a:cubicBezTo>
                        <a:cubicBezTo>
                          <a:pt x="39787" y="677435"/>
                          <a:pt x="48881" y="216470"/>
                          <a:pt x="0" y="0"/>
                        </a:cubicBezTo>
                        <a:close/>
                      </a:path>
                      <a:path w="2670438" h="2215991" fill="none" stroke="0" extrusionOk="0">
                        <a:moveTo>
                          <a:pt x="0" y="0"/>
                        </a:moveTo>
                        <a:cubicBezTo>
                          <a:pt x="122960" y="-7454"/>
                          <a:pt x="196677" y="100315"/>
                          <a:pt x="333804" y="0"/>
                        </a:cubicBezTo>
                        <a:cubicBezTo>
                          <a:pt x="490278" y="-91677"/>
                          <a:pt x="484529" y="30866"/>
                          <a:pt x="587496" y="0"/>
                        </a:cubicBezTo>
                        <a:cubicBezTo>
                          <a:pt x="673168" y="-21874"/>
                          <a:pt x="755404" y="52735"/>
                          <a:pt x="841188" y="0"/>
                        </a:cubicBezTo>
                        <a:cubicBezTo>
                          <a:pt x="906853" y="-75952"/>
                          <a:pt x="1020780" y="1651"/>
                          <a:pt x="1174992" y="0"/>
                        </a:cubicBezTo>
                        <a:cubicBezTo>
                          <a:pt x="1339427" y="7625"/>
                          <a:pt x="1368130" y="50242"/>
                          <a:pt x="1562206" y="0"/>
                        </a:cubicBezTo>
                        <a:cubicBezTo>
                          <a:pt x="1771769" y="-43072"/>
                          <a:pt x="1714057" y="21689"/>
                          <a:pt x="1869306" y="0"/>
                        </a:cubicBezTo>
                        <a:cubicBezTo>
                          <a:pt x="2009641" y="4508"/>
                          <a:pt x="2075201" y="45975"/>
                          <a:pt x="2229815" y="0"/>
                        </a:cubicBezTo>
                        <a:cubicBezTo>
                          <a:pt x="2365202" y="-22609"/>
                          <a:pt x="2448751" y="142276"/>
                          <a:pt x="2670438" y="0"/>
                        </a:cubicBezTo>
                        <a:cubicBezTo>
                          <a:pt x="2632951" y="286371"/>
                          <a:pt x="2627341" y="605323"/>
                          <a:pt x="2670438" y="1085835"/>
                        </a:cubicBezTo>
                        <a:cubicBezTo>
                          <a:pt x="2633277" y="1555427"/>
                          <a:pt x="2620507" y="1678377"/>
                          <a:pt x="2670438" y="2215991"/>
                        </a:cubicBezTo>
                        <a:cubicBezTo>
                          <a:pt x="2567492" y="2309025"/>
                          <a:pt x="2518412" y="2181850"/>
                          <a:pt x="2363337" y="2215991"/>
                        </a:cubicBezTo>
                        <a:cubicBezTo>
                          <a:pt x="2226038" y="2247216"/>
                          <a:pt x="2137587" y="2123750"/>
                          <a:pt x="2002828" y="2215991"/>
                        </a:cubicBezTo>
                        <a:cubicBezTo>
                          <a:pt x="1870318" y="2286023"/>
                          <a:pt x="1748954" y="2135180"/>
                          <a:pt x="1615614" y="2215991"/>
                        </a:cubicBezTo>
                        <a:cubicBezTo>
                          <a:pt x="1476246" y="2315355"/>
                          <a:pt x="1428553" y="2126734"/>
                          <a:pt x="1361923" y="2215991"/>
                        </a:cubicBezTo>
                        <a:cubicBezTo>
                          <a:pt x="1282937" y="2280666"/>
                          <a:pt x="1181220" y="2237766"/>
                          <a:pt x="1081527" y="2215991"/>
                        </a:cubicBezTo>
                        <a:cubicBezTo>
                          <a:pt x="967612" y="2226159"/>
                          <a:pt x="937542" y="2199255"/>
                          <a:pt x="801131" y="2215991"/>
                        </a:cubicBezTo>
                        <a:cubicBezTo>
                          <a:pt x="678097" y="2248336"/>
                          <a:pt x="626464" y="2170629"/>
                          <a:pt x="547439" y="2215991"/>
                        </a:cubicBezTo>
                        <a:cubicBezTo>
                          <a:pt x="422242" y="2251688"/>
                          <a:pt x="155676" y="2155266"/>
                          <a:pt x="0" y="2215991"/>
                        </a:cubicBezTo>
                        <a:cubicBezTo>
                          <a:pt x="10021" y="1907380"/>
                          <a:pt x="81957" y="1341533"/>
                          <a:pt x="0" y="1063675"/>
                        </a:cubicBezTo>
                        <a:cubicBezTo>
                          <a:pt x="17349" y="711205"/>
                          <a:pt x="18876" y="5201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Reminders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ensure all book bags, clothes, coats and water bottles are labelled with your child's name.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send your child to school with a coat, as we go out in all weathers.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If somebody different is collecting your child, please inform the school office before home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If your child has an inhaler, please bring one into school for us to keep here.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00" b="1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F42A23C-C73E-DAED-E5C5-5FAC65583AE6}"/>
              </a:ext>
            </a:extLst>
          </p:cNvPr>
          <p:cNvSpPr txBox="1">
            <a:spLocks/>
          </p:cNvSpPr>
          <p:nvPr/>
        </p:nvSpPr>
        <p:spPr>
          <a:xfrm>
            <a:off x="204555" y="5497208"/>
            <a:ext cx="3450753" cy="1114151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69243242">
                  <a:custGeom>
                    <a:avLst/>
                    <a:gdLst>
                      <a:gd name="connsiteX0" fmla="*/ 0 w 3450753"/>
                      <a:gd name="connsiteY0" fmla="*/ 0 h 1114151"/>
                      <a:gd name="connsiteX1" fmla="*/ 690150 w 3450753"/>
                      <a:gd name="connsiteY1" fmla="*/ 0 h 1114151"/>
                      <a:gd name="connsiteX2" fmla="*/ 1380301 w 3450753"/>
                      <a:gd name="connsiteY2" fmla="*/ 0 h 1114151"/>
                      <a:gd name="connsiteX3" fmla="*/ 2139466 w 3450753"/>
                      <a:gd name="connsiteY3" fmla="*/ 0 h 1114151"/>
                      <a:gd name="connsiteX4" fmla="*/ 2795110 w 3450753"/>
                      <a:gd name="connsiteY4" fmla="*/ 0 h 1114151"/>
                      <a:gd name="connsiteX5" fmla="*/ 3450753 w 3450753"/>
                      <a:gd name="connsiteY5" fmla="*/ 0 h 1114151"/>
                      <a:gd name="connsiteX6" fmla="*/ 3450753 w 3450753"/>
                      <a:gd name="connsiteY6" fmla="*/ 196833 h 1114151"/>
                      <a:gd name="connsiteX7" fmla="*/ 3450753 w 3450753"/>
                      <a:gd name="connsiteY7" fmla="*/ 382525 h 1114151"/>
                      <a:gd name="connsiteX8" fmla="*/ 3450753 w 3450753"/>
                      <a:gd name="connsiteY8" fmla="*/ 557075 h 1114151"/>
                      <a:gd name="connsiteX9" fmla="*/ 3450753 w 3450753"/>
                      <a:gd name="connsiteY9" fmla="*/ 731625 h 1114151"/>
                      <a:gd name="connsiteX10" fmla="*/ 3450753 w 3450753"/>
                      <a:gd name="connsiteY10" fmla="*/ 895034 h 1114151"/>
                      <a:gd name="connsiteX11" fmla="*/ 3450753 w 3450753"/>
                      <a:gd name="connsiteY11" fmla="*/ 1114151 h 1114151"/>
                      <a:gd name="connsiteX12" fmla="*/ 2691587 w 3450753"/>
                      <a:gd name="connsiteY12" fmla="*/ 1114151 h 1114151"/>
                      <a:gd name="connsiteX13" fmla="*/ 2070451 w 3450753"/>
                      <a:gd name="connsiteY13" fmla="*/ 1114151 h 1114151"/>
                      <a:gd name="connsiteX14" fmla="*/ 1449315 w 3450753"/>
                      <a:gd name="connsiteY14" fmla="*/ 1114151 h 1114151"/>
                      <a:gd name="connsiteX15" fmla="*/ 862687 w 3450753"/>
                      <a:gd name="connsiteY15" fmla="*/ 1114151 h 1114151"/>
                      <a:gd name="connsiteX16" fmla="*/ 0 w 3450753"/>
                      <a:gd name="connsiteY16" fmla="*/ 1114151 h 1114151"/>
                      <a:gd name="connsiteX17" fmla="*/ 0 w 3450753"/>
                      <a:gd name="connsiteY17" fmla="*/ 906176 h 1114151"/>
                      <a:gd name="connsiteX18" fmla="*/ 0 w 3450753"/>
                      <a:gd name="connsiteY18" fmla="*/ 742767 h 1114151"/>
                      <a:gd name="connsiteX19" fmla="*/ 0 w 3450753"/>
                      <a:gd name="connsiteY19" fmla="*/ 557075 h 1114151"/>
                      <a:gd name="connsiteX20" fmla="*/ 0 w 3450753"/>
                      <a:gd name="connsiteY20" fmla="*/ 349100 h 1114151"/>
                      <a:gd name="connsiteX21" fmla="*/ 0 w 3450753"/>
                      <a:gd name="connsiteY21" fmla="*/ 185691 h 1114151"/>
                      <a:gd name="connsiteX22" fmla="*/ 0 w 3450753"/>
                      <a:gd name="connsiteY22" fmla="*/ 0 h 1114151"/>
                      <a:gd name="connsiteX0" fmla="*/ 0 w 3450753"/>
                      <a:gd name="connsiteY0" fmla="*/ 0 h 1114151"/>
                      <a:gd name="connsiteX1" fmla="*/ 759165 w 3450753"/>
                      <a:gd name="connsiteY1" fmla="*/ 0 h 1114151"/>
                      <a:gd name="connsiteX2" fmla="*/ 1380301 w 3450753"/>
                      <a:gd name="connsiteY2" fmla="*/ 0 h 1114151"/>
                      <a:gd name="connsiteX3" fmla="*/ 2001437 w 3450753"/>
                      <a:gd name="connsiteY3" fmla="*/ 0 h 1114151"/>
                      <a:gd name="connsiteX4" fmla="*/ 2760602 w 3450753"/>
                      <a:gd name="connsiteY4" fmla="*/ 0 h 1114151"/>
                      <a:gd name="connsiteX5" fmla="*/ 3450753 w 3450753"/>
                      <a:gd name="connsiteY5" fmla="*/ 0 h 1114151"/>
                      <a:gd name="connsiteX6" fmla="*/ 3450753 w 3450753"/>
                      <a:gd name="connsiteY6" fmla="*/ 174550 h 1114151"/>
                      <a:gd name="connsiteX7" fmla="*/ 3450753 w 3450753"/>
                      <a:gd name="connsiteY7" fmla="*/ 349100 h 1114151"/>
                      <a:gd name="connsiteX8" fmla="*/ 3450753 w 3450753"/>
                      <a:gd name="connsiteY8" fmla="*/ 512509 h 1114151"/>
                      <a:gd name="connsiteX9" fmla="*/ 3450753 w 3450753"/>
                      <a:gd name="connsiteY9" fmla="*/ 698201 h 1114151"/>
                      <a:gd name="connsiteX10" fmla="*/ 3450753 w 3450753"/>
                      <a:gd name="connsiteY10" fmla="*/ 883893 h 1114151"/>
                      <a:gd name="connsiteX11" fmla="*/ 3450753 w 3450753"/>
                      <a:gd name="connsiteY11" fmla="*/ 1114151 h 1114151"/>
                      <a:gd name="connsiteX12" fmla="*/ 2864124 w 3450753"/>
                      <a:gd name="connsiteY12" fmla="*/ 1114151 h 1114151"/>
                      <a:gd name="connsiteX13" fmla="*/ 2139466 w 3450753"/>
                      <a:gd name="connsiteY13" fmla="*/ 1114151 h 1114151"/>
                      <a:gd name="connsiteX14" fmla="*/ 1380301 w 3450753"/>
                      <a:gd name="connsiteY14" fmla="*/ 1114151 h 1114151"/>
                      <a:gd name="connsiteX15" fmla="*/ 724657 w 3450753"/>
                      <a:gd name="connsiteY15" fmla="*/ 1114151 h 1114151"/>
                      <a:gd name="connsiteX16" fmla="*/ 0 w 3450753"/>
                      <a:gd name="connsiteY16" fmla="*/ 1114151 h 1114151"/>
                      <a:gd name="connsiteX17" fmla="*/ 0 w 3450753"/>
                      <a:gd name="connsiteY17" fmla="*/ 928459 h 1114151"/>
                      <a:gd name="connsiteX18" fmla="*/ 0 w 3450753"/>
                      <a:gd name="connsiteY18" fmla="*/ 720484 h 1114151"/>
                      <a:gd name="connsiteX19" fmla="*/ 0 w 3450753"/>
                      <a:gd name="connsiteY19" fmla="*/ 557075 h 1114151"/>
                      <a:gd name="connsiteX20" fmla="*/ 0 w 3450753"/>
                      <a:gd name="connsiteY20" fmla="*/ 349100 h 1114151"/>
                      <a:gd name="connsiteX21" fmla="*/ 0 w 3450753"/>
                      <a:gd name="connsiteY21" fmla="*/ 163408 h 1114151"/>
                      <a:gd name="connsiteX22" fmla="*/ 0 w 3450753"/>
                      <a:gd name="connsiteY22" fmla="*/ 0 h 11141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3450753" h="1114151" fill="none" extrusionOk="0">
                        <a:moveTo>
                          <a:pt x="0" y="0"/>
                        </a:moveTo>
                        <a:cubicBezTo>
                          <a:pt x="193178" y="-47129"/>
                          <a:pt x="524554" y="22859"/>
                          <a:pt x="690150" y="0"/>
                        </a:cubicBezTo>
                        <a:cubicBezTo>
                          <a:pt x="863222" y="-74130"/>
                          <a:pt x="1100376" y="-22878"/>
                          <a:pt x="1380301" y="0"/>
                        </a:cubicBezTo>
                        <a:cubicBezTo>
                          <a:pt x="1613588" y="44590"/>
                          <a:pt x="1924924" y="28957"/>
                          <a:pt x="2139466" y="0"/>
                        </a:cubicBezTo>
                        <a:cubicBezTo>
                          <a:pt x="2395329" y="-8171"/>
                          <a:pt x="2543183" y="30261"/>
                          <a:pt x="2795110" y="0"/>
                        </a:cubicBezTo>
                        <a:cubicBezTo>
                          <a:pt x="3074320" y="-14417"/>
                          <a:pt x="3195540" y="30229"/>
                          <a:pt x="3450753" y="0"/>
                        </a:cubicBezTo>
                        <a:cubicBezTo>
                          <a:pt x="3508137" y="37348"/>
                          <a:pt x="3428985" y="138388"/>
                          <a:pt x="3450753" y="196833"/>
                        </a:cubicBezTo>
                        <a:cubicBezTo>
                          <a:pt x="3490199" y="271550"/>
                          <a:pt x="3353428" y="305958"/>
                          <a:pt x="3450753" y="382525"/>
                        </a:cubicBezTo>
                        <a:cubicBezTo>
                          <a:pt x="3514761" y="425002"/>
                          <a:pt x="3399467" y="488181"/>
                          <a:pt x="3450753" y="557075"/>
                        </a:cubicBezTo>
                        <a:cubicBezTo>
                          <a:pt x="3519574" y="641592"/>
                          <a:pt x="3432666" y="681301"/>
                          <a:pt x="3450753" y="731625"/>
                        </a:cubicBezTo>
                        <a:cubicBezTo>
                          <a:pt x="3487907" y="795562"/>
                          <a:pt x="3438206" y="853505"/>
                          <a:pt x="3450753" y="895034"/>
                        </a:cubicBezTo>
                        <a:cubicBezTo>
                          <a:pt x="3452833" y="935816"/>
                          <a:pt x="3448469" y="1020216"/>
                          <a:pt x="3450753" y="1114151"/>
                        </a:cubicBezTo>
                        <a:cubicBezTo>
                          <a:pt x="3117506" y="1120102"/>
                          <a:pt x="3067458" y="1107539"/>
                          <a:pt x="2691587" y="1114151"/>
                        </a:cubicBezTo>
                        <a:cubicBezTo>
                          <a:pt x="2313452" y="1127535"/>
                          <a:pt x="2321348" y="1104533"/>
                          <a:pt x="2070451" y="1114151"/>
                        </a:cubicBezTo>
                        <a:cubicBezTo>
                          <a:pt x="1797160" y="1126717"/>
                          <a:pt x="1610586" y="1115493"/>
                          <a:pt x="1449315" y="1114151"/>
                        </a:cubicBezTo>
                        <a:cubicBezTo>
                          <a:pt x="1294198" y="1115844"/>
                          <a:pt x="1147570" y="1076037"/>
                          <a:pt x="862687" y="1114151"/>
                        </a:cubicBezTo>
                        <a:cubicBezTo>
                          <a:pt x="617840" y="1104464"/>
                          <a:pt x="362485" y="1087220"/>
                          <a:pt x="0" y="1114151"/>
                        </a:cubicBezTo>
                        <a:cubicBezTo>
                          <a:pt x="-17019" y="1007255"/>
                          <a:pt x="94318" y="970171"/>
                          <a:pt x="0" y="906176"/>
                        </a:cubicBezTo>
                        <a:cubicBezTo>
                          <a:pt x="-52657" y="830102"/>
                          <a:pt x="67723" y="816648"/>
                          <a:pt x="0" y="742767"/>
                        </a:cubicBezTo>
                        <a:cubicBezTo>
                          <a:pt x="-58251" y="681165"/>
                          <a:pt x="93699" y="643999"/>
                          <a:pt x="0" y="557075"/>
                        </a:cubicBezTo>
                        <a:cubicBezTo>
                          <a:pt x="-92532" y="471694"/>
                          <a:pt x="73291" y="395524"/>
                          <a:pt x="0" y="349100"/>
                        </a:cubicBezTo>
                        <a:cubicBezTo>
                          <a:pt x="-71715" y="303433"/>
                          <a:pt x="34210" y="234607"/>
                          <a:pt x="0" y="185691"/>
                        </a:cubicBezTo>
                        <a:cubicBezTo>
                          <a:pt x="-17559" y="128045"/>
                          <a:pt x="43570" y="75887"/>
                          <a:pt x="0" y="0"/>
                        </a:cubicBezTo>
                        <a:close/>
                      </a:path>
                      <a:path w="3450753" h="1114151" stroke="0" extrusionOk="0">
                        <a:moveTo>
                          <a:pt x="0" y="0"/>
                        </a:moveTo>
                        <a:cubicBezTo>
                          <a:pt x="178415" y="-50773"/>
                          <a:pt x="381111" y="38057"/>
                          <a:pt x="759165" y="0"/>
                        </a:cubicBezTo>
                        <a:cubicBezTo>
                          <a:pt x="1155010" y="-7124"/>
                          <a:pt x="1230037" y="35505"/>
                          <a:pt x="1380301" y="0"/>
                        </a:cubicBezTo>
                        <a:cubicBezTo>
                          <a:pt x="1495655" y="-39543"/>
                          <a:pt x="1849743" y="18892"/>
                          <a:pt x="2001437" y="0"/>
                        </a:cubicBezTo>
                        <a:cubicBezTo>
                          <a:pt x="2201828" y="-51036"/>
                          <a:pt x="2437168" y="-60177"/>
                          <a:pt x="2760602" y="0"/>
                        </a:cubicBezTo>
                        <a:cubicBezTo>
                          <a:pt x="3106284" y="-2615"/>
                          <a:pt x="3150851" y="19706"/>
                          <a:pt x="3450753" y="0"/>
                        </a:cubicBezTo>
                        <a:cubicBezTo>
                          <a:pt x="3465874" y="39254"/>
                          <a:pt x="3396605" y="135960"/>
                          <a:pt x="3450753" y="174550"/>
                        </a:cubicBezTo>
                        <a:cubicBezTo>
                          <a:pt x="3504641" y="210287"/>
                          <a:pt x="3452491" y="287042"/>
                          <a:pt x="3450753" y="349100"/>
                        </a:cubicBezTo>
                        <a:cubicBezTo>
                          <a:pt x="3440223" y="426257"/>
                          <a:pt x="3384150" y="460023"/>
                          <a:pt x="3450753" y="512509"/>
                        </a:cubicBezTo>
                        <a:cubicBezTo>
                          <a:pt x="3512361" y="566966"/>
                          <a:pt x="3420114" y="647023"/>
                          <a:pt x="3450753" y="698201"/>
                        </a:cubicBezTo>
                        <a:cubicBezTo>
                          <a:pt x="3517096" y="756307"/>
                          <a:pt x="3419079" y="803621"/>
                          <a:pt x="3450753" y="883893"/>
                        </a:cubicBezTo>
                        <a:cubicBezTo>
                          <a:pt x="3454751" y="966152"/>
                          <a:pt x="3389094" y="1032260"/>
                          <a:pt x="3450753" y="1114151"/>
                        </a:cubicBezTo>
                        <a:cubicBezTo>
                          <a:pt x="3205678" y="1121158"/>
                          <a:pt x="3154902" y="1104074"/>
                          <a:pt x="2864124" y="1114151"/>
                        </a:cubicBezTo>
                        <a:cubicBezTo>
                          <a:pt x="2582293" y="1170711"/>
                          <a:pt x="2352029" y="1160314"/>
                          <a:pt x="2139466" y="1114151"/>
                        </a:cubicBezTo>
                        <a:cubicBezTo>
                          <a:pt x="1994395" y="1130667"/>
                          <a:pt x="1630491" y="1109244"/>
                          <a:pt x="1380301" y="1114151"/>
                        </a:cubicBezTo>
                        <a:cubicBezTo>
                          <a:pt x="1197746" y="1118915"/>
                          <a:pt x="957280" y="1101438"/>
                          <a:pt x="724657" y="1114151"/>
                        </a:cubicBezTo>
                        <a:cubicBezTo>
                          <a:pt x="475333" y="1114751"/>
                          <a:pt x="225665" y="1076260"/>
                          <a:pt x="0" y="1114151"/>
                        </a:cubicBezTo>
                        <a:cubicBezTo>
                          <a:pt x="-51234" y="1044790"/>
                          <a:pt x="72693" y="990879"/>
                          <a:pt x="0" y="928459"/>
                        </a:cubicBezTo>
                        <a:cubicBezTo>
                          <a:pt x="-63176" y="872080"/>
                          <a:pt x="71804" y="808796"/>
                          <a:pt x="0" y="720484"/>
                        </a:cubicBezTo>
                        <a:cubicBezTo>
                          <a:pt x="-65208" y="623321"/>
                          <a:pt x="37637" y="592007"/>
                          <a:pt x="0" y="557075"/>
                        </a:cubicBezTo>
                        <a:cubicBezTo>
                          <a:pt x="-47814" y="522397"/>
                          <a:pt x="7177" y="438532"/>
                          <a:pt x="0" y="349100"/>
                        </a:cubicBezTo>
                        <a:cubicBezTo>
                          <a:pt x="-14994" y="260398"/>
                          <a:pt x="46538" y="228039"/>
                          <a:pt x="0" y="163408"/>
                        </a:cubicBezTo>
                        <a:cubicBezTo>
                          <a:pt x="-47145" y="82640"/>
                          <a:pt x="37382" y="44510"/>
                          <a:pt x="0" y="0"/>
                        </a:cubicBezTo>
                        <a:close/>
                      </a:path>
                      <a:path w="3450753" h="1114151" fill="none" stroke="0" extrusionOk="0">
                        <a:moveTo>
                          <a:pt x="0" y="0"/>
                        </a:moveTo>
                        <a:cubicBezTo>
                          <a:pt x="205374" y="-35097"/>
                          <a:pt x="554335" y="14764"/>
                          <a:pt x="690150" y="0"/>
                        </a:cubicBezTo>
                        <a:cubicBezTo>
                          <a:pt x="857916" y="-31336"/>
                          <a:pt x="1120327" y="71648"/>
                          <a:pt x="1380301" y="0"/>
                        </a:cubicBezTo>
                        <a:cubicBezTo>
                          <a:pt x="1648753" y="-14113"/>
                          <a:pt x="1873497" y="65698"/>
                          <a:pt x="2139466" y="0"/>
                        </a:cubicBezTo>
                        <a:cubicBezTo>
                          <a:pt x="2358283" y="-29375"/>
                          <a:pt x="2512791" y="16775"/>
                          <a:pt x="2795110" y="0"/>
                        </a:cubicBezTo>
                        <a:cubicBezTo>
                          <a:pt x="3092472" y="-5565"/>
                          <a:pt x="3176660" y="-8773"/>
                          <a:pt x="3450753" y="0"/>
                        </a:cubicBezTo>
                        <a:cubicBezTo>
                          <a:pt x="3511909" y="56540"/>
                          <a:pt x="3415447" y="139346"/>
                          <a:pt x="3450753" y="196833"/>
                        </a:cubicBezTo>
                        <a:cubicBezTo>
                          <a:pt x="3468749" y="272921"/>
                          <a:pt x="3373489" y="309201"/>
                          <a:pt x="3450753" y="382525"/>
                        </a:cubicBezTo>
                        <a:cubicBezTo>
                          <a:pt x="3526082" y="444628"/>
                          <a:pt x="3372861" y="469513"/>
                          <a:pt x="3450753" y="557075"/>
                        </a:cubicBezTo>
                        <a:cubicBezTo>
                          <a:pt x="3494992" y="629627"/>
                          <a:pt x="3407458" y="678091"/>
                          <a:pt x="3450753" y="731625"/>
                        </a:cubicBezTo>
                        <a:cubicBezTo>
                          <a:pt x="3480595" y="783261"/>
                          <a:pt x="3427310" y="845919"/>
                          <a:pt x="3450753" y="895034"/>
                        </a:cubicBezTo>
                        <a:cubicBezTo>
                          <a:pt x="3463264" y="950538"/>
                          <a:pt x="3450598" y="1012945"/>
                          <a:pt x="3450753" y="1114151"/>
                        </a:cubicBezTo>
                        <a:cubicBezTo>
                          <a:pt x="3122012" y="1116765"/>
                          <a:pt x="3066841" y="1112035"/>
                          <a:pt x="2691587" y="1114151"/>
                        </a:cubicBezTo>
                        <a:cubicBezTo>
                          <a:pt x="2318092" y="1124503"/>
                          <a:pt x="2318088" y="1105212"/>
                          <a:pt x="2070451" y="1114151"/>
                        </a:cubicBezTo>
                        <a:cubicBezTo>
                          <a:pt x="1815570" y="1162924"/>
                          <a:pt x="1576789" y="1102617"/>
                          <a:pt x="1449315" y="1114151"/>
                        </a:cubicBezTo>
                        <a:cubicBezTo>
                          <a:pt x="1311859" y="1110066"/>
                          <a:pt x="1076430" y="1120692"/>
                          <a:pt x="862687" y="1114151"/>
                        </a:cubicBezTo>
                        <a:cubicBezTo>
                          <a:pt x="633598" y="1193552"/>
                          <a:pt x="401965" y="1081705"/>
                          <a:pt x="0" y="1114151"/>
                        </a:cubicBezTo>
                        <a:cubicBezTo>
                          <a:pt x="-34762" y="1028489"/>
                          <a:pt x="79550" y="955924"/>
                          <a:pt x="0" y="906176"/>
                        </a:cubicBezTo>
                        <a:cubicBezTo>
                          <a:pt x="-76825" y="828835"/>
                          <a:pt x="64999" y="801482"/>
                          <a:pt x="0" y="742767"/>
                        </a:cubicBezTo>
                        <a:cubicBezTo>
                          <a:pt x="-59736" y="689022"/>
                          <a:pt x="89015" y="620515"/>
                          <a:pt x="0" y="557075"/>
                        </a:cubicBezTo>
                        <a:cubicBezTo>
                          <a:pt x="-43264" y="463817"/>
                          <a:pt x="75394" y="408143"/>
                          <a:pt x="0" y="349100"/>
                        </a:cubicBezTo>
                        <a:cubicBezTo>
                          <a:pt x="-73354" y="299649"/>
                          <a:pt x="33246" y="233547"/>
                          <a:pt x="0" y="185691"/>
                        </a:cubicBezTo>
                        <a:cubicBezTo>
                          <a:pt x="-29491" y="134489"/>
                          <a:pt x="43676" y="8345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u="sng" dirty="0">
                <a:latin typeface="Comic Sans MS" panose="030F0702030302020204" pitchFamily="66" charset="0"/>
              </a:rPr>
              <a:t>Key Vocab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Friends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Family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Feelings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C6AD92-914E-BAB6-1DF6-D6DDFB24B05A}"/>
              </a:ext>
            </a:extLst>
          </p:cNvPr>
          <p:cNvSpPr txBox="1"/>
          <p:nvPr/>
        </p:nvSpPr>
        <p:spPr>
          <a:xfrm>
            <a:off x="2176671" y="5779412"/>
            <a:ext cx="1511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Pattern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Sort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Nursery Rhyme</a:t>
            </a: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527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Claire Davies</cp:lastModifiedBy>
  <cp:revision>16</cp:revision>
  <dcterms:created xsi:type="dcterms:W3CDTF">2021-11-04T19:05:48Z</dcterms:created>
  <dcterms:modified xsi:type="dcterms:W3CDTF">2022-09-19T12:49:24Z</dcterms:modified>
</cp:coreProperties>
</file>